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  <a:srgbClr val="0066FF"/>
    <a:srgbClr val="082C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>
        <p:scale>
          <a:sx n="70" d="100"/>
          <a:sy n="70" d="100"/>
        </p:scale>
        <p:origin x="-1302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10D43-C2CA-4E58-856A-1ED37B1F8D4A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51E541-8EE5-4141-B1CF-6A4144AF52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10D43-C2CA-4E58-856A-1ED37B1F8D4A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51E541-8EE5-4141-B1CF-6A4144AF52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10D43-C2CA-4E58-856A-1ED37B1F8D4A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51E541-8EE5-4141-B1CF-6A4144AF52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10D43-C2CA-4E58-856A-1ED37B1F8D4A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51E541-8EE5-4141-B1CF-6A4144AF52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10D43-C2CA-4E58-856A-1ED37B1F8D4A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51E541-8EE5-4141-B1CF-6A4144AF52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10D43-C2CA-4E58-856A-1ED37B1F8D4A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51E541-8EE5-4141-B1CF-6A4144AF52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10D43-C2CA-4E58-856A-1ED37B1F8D4A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51E541-8EE5-4141-B1CF-6A4144AF52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10D43-C2CA-4E58-856A-1ED37B1F8D4A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51E541-8EE5-4141-B1CF-6A4144AF52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10D43-C2CA-4E58-856A-1ED37B1F8D4A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51E541-8EE5-4141-B1CF-6A4144AF52F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10D43-C2CA-4E58-856A-1ED37B1F8D4A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51E541-8EE5-4141-B1CF-6A4144AF52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610D43-C2CA-4E58-856A-1ED37B1F8D4A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51E541-8EE5-4141-B1CF-6A4144AF52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0610D43-C2CA-4E58-856A-1ED37B1F8D4A}" type="datetimeFigureOut">
              <a:rPr lang="en-US" smtClean="0"/>
              <a:t>4/12/2022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851E541-8EE5-4141-B1CF-6A4144AF52F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3705225"/>
            <a:ext cx="6391729" cy="1524000"/>
          </a:xfrm>
        </p:spPr>
        <p:txBody>
          <a:bodyPr/>
          <a:lstStyle/>
          <a:p>
            <a:r>
              <a:rPr lang="en-US" sz="2400" b="1" dirty="0" smtClean="0">
                <a:solidFill>
                  <a:srgbClr val="006699"/>
                </a:solidFill>
                <a:latin typeface="Questrial" panose="02000000000000000000" pitchFamily="2" charset="0"/>
              </a:rPr>
              <a:t>Silver State Fair Housing Council provides information , resources, and assistance with housing discrimination issues. Contact us at:</a:t>
            </a:r>
            <a:endParaRPr lang="en-US" sz="2400" b="1" dirty="0">
              <a:solidFill>
                <a:srgbClr val="006699"/>
              </a:solidFill>
              <a:latin typeface="Questrial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5771" y="5486400"/>
            <a:ext cx="8839200" cy="9906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solidFill>
                  <a:srgbClr val="006699"/>
                </a:solidFill>
                <a:latin typeface="Questrial" panose="02000000000000000000" pitchFamily="2" charset="0"/>
              </a:rPr>
              <a:t>702.749.3288 </a:t>
            </a:r>
            <a:r>
              <a:rPr lang="en-US" sz="2400" b="1" dirty="0" smtClean="0">
                <a:solidFill>
                  <a:srgbClr val="006699"/>
                </a:solidFill>
                <a:latin typeface="Questrial" panose="02000000000000000000" pitchFamily="2" charset="0"/>
                <a:sym typeface="Wingdings 2"/>
              </a:rPr>
              <a:t> 888.585.8634 toll-free Relay Nevada 711</a:t>
            </a:r>
          </a:p>
          <a:p>
            <a:pPr algn="ctr"/>
            <a:r>
              <a:rPr lang="en-US" sz="2400" b="1" dirty="0" smtClean="0">
                <a:solidFill>
                  <a:srgbClr val="006699"/>
                </a:solidFill>
                <a:latin typeface="Questrial" panose="02000000000000000000" pitchFamily="2" charset="0"/>
                <a:sym typeface="Wingdings 2"/>
              </a:rPr>
              <a:t>fairhousing@ssfhc.org  www.ssfhc.org</a:t>
            </a:r>
            <a:endParaRPr lang="en-US" sz="2400" b="1" dirty="0">
              <a:solidFill>
                <a:srgbClr val="006699"/>
              </a:solidFill>
              <a:latin typeface="Questrial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6429" y="457200"/>
            <a:ext cx="7467600" cy="2954655"/>
          </a:xfrm>
          <a:prstGeom prst="rect">
            <a:avLst/>
          </a:prstGeom>
          <a:noFill/>
          <a:ln>
            <a:solidFill>
              <a:srgbClr val="0066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Questrial" panose="02000000000000000000" pitchFamily="2" charset="0"/>
              </a:rPr>
              <a:t>State and federal fair housing laws prohibit discrimination based on: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Questrial" panose="02000000000000000000" pitchFamily="2" charset="0"/>
              </a:rPr>
              <a:t>Race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Questrial" panose="02000000000000000000" pitchFamily="2" charset="0"/>
              </a:rPr>
              <a:t>Color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Questrial" panose="02000000000000000000" pitchFamily="2" charset="0"/>
              </a:rPr>
              <a:t>National origin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Questrial" panose="02000000000000000000" pitchFamily="2" charset="0"/>
              </a:rPr>
              <a:t>Religion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Questrial" panose="02000000000000000000" pitchFamily="2" charset="0"/>
              </a:rPr>
              <a:t>Sex*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Questrial" panose="02000000000000000000" pitchFamily="2" charset="0"/>
              </a:rPr>
              <a:t>Family status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Questrial" panose="02000000000000000000" pitchFamily="2" charset="0"/>
              </a:rPr>
              <a:t>Disability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Questrial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705225"/>
            <a:ext cx="2667000" cy="1250156"/>
          </a:xfrm>
          <a:prstGeom prst="rect">
            <a:avLst/>
          </a:prstGeom>
        </p:spPr>
      </p:pic>
      <p:sp>
        <p:nvSpPr>
          <p:cNvPr id="7" name="Explosion 1 6"/>
          <p:cNvSpPr/>
          <p:nvPr/>
        </p:nvSpPr>
        <p:spPr>
          <a:xfrm rot="478807">
            <a:off x="4524256" y="816313"/>
            <a:ext cx="3106220" cy="2612205"/>
          </a:xfrm>
          <a:prstGeom prst="irregularSeal1">
            <a:avLst/>
          </a:prstGeom>
          <a:noFill/>
          <a:ln>
            <a:solidFill>
              <a:srgbClr val="00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102008" y="1708586"/>
            <a:ext cx="1964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Questrial" panose="02000000000000000000" pitchFamily="2" charset="0"/>
              </a:rPr>
              <a:t>Don’t let illegal housing discrimination perpetuate homelessness!</a:t>
            </a:r>
            <a:endParaRPr lang="en-US" sz="1200" b="1" dirty="0">
              <a:latin typeface="Questrial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0169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33</TotalTime>
  <Words>61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Aspect</vt:lpstr>
      <vt:lpstr>Silver State Fair Housing Council provides information , resources, and assistance with housing discrimination issues. Contact us at: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Silver State Fair Housing Council provides information , resources, and a</dc:title>
  <dc:creator>ED laptop</dc:creator>
  <cp:lastModifiedBy>ED laptop</cp:lastModifiedBy>
  <cp:revision>4</cp:revision>
  <dcterms:created xsi:type="dcterms:W3CDTF">2022-04-12T18:57:24Z</dcterms:created>
  <dcterms:modified xsi:type="dcterms:W3CDTF">2022-04-12T19:30:32Z</dcterms:modified>
</cp:coreProperties>
</file>