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y="5143500" cx="9144000"/>
  <p:notesSz cx="6858000" cy="9144000"/>
  <p:embeddedFontLst>
    <p:embeddedFont>
      <p:font typeface="Patrick Hand"/>
      <p:regular r:id="rId19"/>
    </p:embeddedFont>
    <p:embeddedFont>
      <p:font typeface="Caveat Brush"/>
      <p:regular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E81B216-6C1C-4F6A-ADEE-50EA224F52ED}">
  <a:tblStyle styleId="{1E81B216-6C1C-4F6A-ADEE-50EA224F52ED}"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CaveatBrush-regular.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1.xml"/><Relationship Id="rId19" Type="http://schemas.openxmlformats.org/officeDocument/2006/relationships/font" Target="fonts/PatrickHand-regular.fntdata"/><Relationship Id="rId6" Type="http://schemas.openxmlformats.org/officeDocument/2006/relationships/notesMaster" Target="notesMasters/notesMaster1.xml"/><Relationship Id="rId18" Type="http://schemas.openxmlformats.org/officeDocument/2006/relationships/slide" Target="slides/slide12.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schoolhouseconnection.org/" TargetMode="External"/><Relationship Id="rId3" Type="http://schemas.openxmlformats.org/officeDocument/2006/relationships/hyperlink" Target="https://www.chapinhall.org/project/voices-of-youth-count/"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files.hudexchange.info/resources/documents/2019-AHAR-Part-1.pdf" TargetMode="External"/><Relationship Id="rId3" Type="http://schemas.openxmlformats.org/officeDocument/2006/relationships/hyperlink" Target="https://files.hudexchange.info/reports/published/CoC_HIC_State_NV_2019.pdf" TargetMode="External"/><Relationship Id="rId4" Type="http://schemas.openxmlformats.org/officeDocument/2006/relationships/hyperlink" Target="https://voicesofyouthcount.org/wp-content/uploads/2017/11/ChapinHall_VoYC_1-Pager_Final_111517.pdf"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Intro</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81498e317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81498e317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-Parameters of YAC (age requirement, youth with lived experiences of homelessness, a leadership group within the Southern Nevada Homelessness Continuum of Care)</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8264498947_0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8264498947_0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 funding is affected, how youth experience homelessness, how is it different from other subgroups experiencing homelessness? Does Allison have responses from ice breaker on this?</a:t>
            </a:r>
            <a:endParaRPr/>
          </a:p>
          <a:p>
            <a:pPr indent="0" lvl="0" marL="0" rtl="0" algn="l">
              <a:spcBef>
                <a:spcPts val="0"/>
              </a:spcBef>
              <a:spcAft>
                <a:spcPts val="0"/>
              </a:spcAft>
              <a:buNone/>
            </a:pPr>
            <a:r>
              <a:rPr lang="en"/>
              <a:t>Department of Ed Data</a:t>
            </a:r>
            <a:endParaRPr/>
          </a:p>
          <a:p>
            <a:pPr indent="0" lvl="0" marL="0" rtl="0" algn="l">
              <a:spcBef>
                <a:spcPts val="0"/>
              </a:spcBef>
              <a:spcAft>
                <a:spcPts val="0"/>
              </a:spcAft>
              <a:buNone/>
            </a:pPr>
            <a:r>
              <a:rPr lang="en"/>
              <a:t>National picture?</a:t>
            </a:r>
            <a:endParaRPr/>
          </a:p>
          <a:p>
            <a:pPr indent="0" lvl="0" marL="0" rtl="0" algn="l">
              <a:spcBef>
                <a:spcPts val="0"/>
              </a:spcBef>
              <a:spcAft>
                <a:spcPts val="0"/>
              </a:spcAft>
              <a:buNone/>
            </a:pPr>
            <a:r>
              <a:rPr lang="en" u="sng">
                <a:solidFill>
                  <a:schemeClr val="hlink"/>
                </a:solidFill>
                <a:hlinkClick r:id="rId2"/>
              </a:rPr>
              <a:t>https://www.schoolhouseconnection.org/</a:t>
            </a:r>
            <a:endParaRPr/>
          </a:p>
          <a:p>
            <a:pPr indent="0" lvl="0" marL="0" rtl="0" algn="l">
              <a:spcBef>
                <a:spcPts val="0"/>
              </a:spcBef>
              <a:spcAft>
                <a:spcPts val="0"/>
              </a:spcAft>
              <a:buNone/>
            </a:pPr>
            <a:r>
              <a:rPr lang="en" u="sng">
                <a:solidFill>
                  <a:schemeClr val="hlink"/>
                </a:solidFill>
                <a:hlinkClick r:id="rId3"/>
              </a:rPr>
              <a:t>https://www.chapinhall.org/project/voices-of-youth-count/</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81498e317a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81498e317a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https://files.hudexchange.info/resources/documents/2019-AHAR-Part-1.pdf</a:t>
            </a:r>
            <a:r>
              <a:rPr lang="en"/>
              <a:t> (Gives information about the numbers of youth homelessness via each state and CoCs).</a:t>
            </a:r>
            <a:endParaRPr/>
          </a:p>
          <a:p>
            <a:pPr indent="0" lvl="0" marL="0" rtl="0" algn="l">
              <a:spcBef>
                <a:spcPts val="0"/>
              </a:spcBef>
              <a:spcAft>
                <a:spcPts val="0"/>
              </a:spcAft>
              <a:buNone/>
            </a:pPr>
            <a:r>
              <a:t/>
            </a:r>
            <a:endParaRPr/>
          </a:p>
          <a:p>
            <a:pPr indent="0" lvl="0" marL="0" rtl="0" algn="l">
              <a:spcBef>
                <a:spcPts val="0"/>
              </a:spcBef>
              <a:spcAft>
                <a:spcPts val="0"/>
              </a:spcAft>
              <a:buNone/>
            </a:pPr>
            <a:r>
              <a:rPr lang="en" u="sng">
                <a:solidFill>
                  <a:schemeClr val="hlink"/>
                </a:solidFill>
                <a:hlinkClick r:id="rId3"/>
              </a:rPr>
              <a:t>https://files.hudexchange.info/reports/published/CoC_HIC_State_NV_2019.pdf</a:t>
            </a:r>
            <a:r>
              <a:rPr lang="en"/>
              <a:t> (Provides data about the number of beds available in the state and the Las Vegas/Clark County CoC that are available for homeless youth). *You can compare the AHAR to the HIC to estimate a percentage of the need our community has…)</a:t>
            </a:r>
            <a:endParaRPr/>
          </a:p>
          <a:p>
            <a:pPr indent="0" lvl="0" marL="0" rtl="0" algn="l">
              <a:spcBef>
                <a:spcPts val="0"/>
              </a:spcBef>
              <a:spcAft>
                <a:spcPts val="0"/>
              </a:spcAft>
              <a:buNone/>
            </a:pPr>
            <a:r>
              <a:t/>
            </a:r>
            <a:endParaRPr/>
          </a:p>
          <a:p>
            <a:pPr indent="0" lvl="0" marL="0" rtl="0" algn="l">
              <a:spcBef>
                <a:spcPts val="0"/>
              </a:spcBef>
              <a:spcAft>
                <a:spcPts val="0"/>
              </a:spcAft>
              <a:buNone/>
            </a:pPr>
            <a:r>
              <a:rPr lang="en" u="sng">
                <a:solidFill>
                  <a:schemeClr val="hlink"/>
                </a:solidFill>
                <a:hlinkClick r:id="rId4"/>
              </a:rPr>
              <a:t>https://voicesofyouthcount.org/wp-content/uploads/2017/11/ChapinHall_VoYC_1-Pager_Final_111517.pdf</a:t>
            </a:r>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8264498947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8264498947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-Empowering youth voices attracts a wide variety of youth perspectives on an issue that doesn’t have a “one size fits all” solution (also provides leadership development opportunities for youth)</a:t>
            </a:r>
            <a:endParaRPr/>
          </a:p>
          <a:p>
            <a:pPr indent="0" lvl="0" marL="0" rtl="0" algn="l">
              <a:spcBef>
                <a:spcPts val="0"/>
              </a:spcBef>
              <a:spcAft>
                <a:spcPts val="0"/>
              </a:spcAft>
              <a:buNone/>
            </a:pPr>
            <a:r>
              <a:rPr lang="en"/>
              <a:t>-Valuable youth insight is significant when the CoC makes decisions that directly affect youth</a:t>
            </a:r>
            <a:endParaRPr/>
          </a:p>
          <a:p>
            <a:pPr indent="0" lvl="0" marL="0" rtl="0" algn="l">
              <a:spcBef>
                <a:spcPts val="0"/>
              </a:spcBef>
              <a:spcAft>
                <a:spcPts val="0"/>
              </a:spcAft>
              <a:buNone/>
            </a:pPr>
            <a:r>
              <a:rPr lang="en"/>
              <a:t>-For YAC to have a seat at the table means that solutions can be formed with the aid of those who have been impacted firsthand by youth homelessness</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8264498947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8264498947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development of the Plan was a community-wide effort with contributions from over 45 organizations including YAC</a:t>
            </a:r>
            <a:endParaRPr/>
          </a:p>
          <a:p>
            <a:pPr indent="0" lvl="0" marL="0" rtl="0" algn="l">
              <a:spcBef>
                <a:spcPts val="0"/>
              </a:spcBef>
              <a:spcAft>
                <a:spcPts val="0"/>
              </a:spcAft>
              <a:buNone/>
            </a:pPr>
            <a:r>
              <a:rPr lang="en"/>
              <a:t>-Our members reviewed every strategy and sat on the highest level (the joint decision making team) during the planning process</a:t>
            </a:r>
            <a:endParaRPr/>
          </a:p>
          <a:p>
            <a:pPr indent="0" lvl="0" marL="0" rtl="0" algn="l">
              <a:spcBef>
                <a:spcPts val="0"/>
              </a:spcBef>
              <a:spcAft>
                <a:spcPts val="0"/>
              </a:spcAft>
              <a:buNone/>
            </a:pPr>
            <a:r>
              <a:rPr lang="en"/>
              <a:t>-The Plan was officially released during the 2018 Southern Nevada Youth Homelessness Summit</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890a98e173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890a98e173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-AB 363 allows for youth to get a one-time fee waiver for their original or duplicate vital document (i.e birth certificate, social security card, ID, drivers license, etc.)</a:t>
            </a:r>
            <a:endParaRPr/>
          </a:p>
          <a:p>
            <a:pPr indent="0" lvl="0" marL="0" rtl="0" algn="l">
              <a:spcBef>
                <a:spcPts val="0"/>
              </a:spcBef>
              <a:spcAft>
                <a:spcPts val="0"/>
              </a:spcAft>
              <a:buNone/>
            </a:pPr>
            <a:r>
              <a:rPr lang="en"/>
              <a:t>-During the development of the Plan, YAC identified the complicated process to obtaining these documents to be a barrier making it more difficult for youth to gain employment and education and safely exit their homeless situation into self-sufficiency </a:t>
            </a:r>
            <a:endParaRPr/>
          </a:p>
          <a:p>
            <a:pPr indent="0" lvl="0" marL="0" rtl="0" algn="l">
              <a:spcBef>
                <a:spcPts val="0"/>
              </a:spcBef>
              <a:spcAft>
                <a:spcPts val="0"/>
              </a:spcAft>
              <a:buNone/>
            </a:pPr>
            <a:r>
              <a:rPr lang="en"/>
              <a:t>-Our members were involved in every step from ideation to the language of the bill to testifying in front of elected officials during the 2019 Legislative Session which garnered the support of the entire Nevada State Legislature granting its passage </a:t>
            </a:r>
            <a:endParaRPr/>
          </a:p>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8264498947_0_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8264498947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Add slide regarding rules of engagement/activities?</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8afd8f254d_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8afd8f254d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Consider ground rules for how YAC can be contacted. See YAC Manual for details (values, requests for presentations, etc.).</a:t>
            </a:r>
            <a:endParaRPr/>
          </a:p>
          <a:p>
            <a:pPr indent="0" lvl="0" marL="0" rtl="0" algn="l">
              <a:spcBef>
                <a:spcPts val="0"/>
              </a:spcBef>
              <a:spcAft>
                <a:spcPts val="0"/>
              </a:spcAft>
              <a:buNone/>
            </a:pPr>
            <a:r>
              <a:rPr lang="en"/>
              <a:t>Video for other groups outside of CoC?</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8264498947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8264498947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8264498947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8264498947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Questions/Comments</a:t>
            </a:r>
            <a:endParaRPr/>
          </a:p>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88ac9db7e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88ac9db7e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0" l="4843" r="0" t="0"/>
          <a:stretch/>
        </p:blipFill>
        <p:spPr>
          <a:xfrm>
            <a:off x="0" y="1412525"/>
            <a:ext cx="7443602" cy="2318450"/>
          </a:xfrm>
          <a:prstGeom prst="rect">
            <a:avLst/>
          </a:prstGeom>
          <a:noFill/>
          <a:ln>
            <a:noFill/>
          </a:ln>
        </p:spPr>
      </p:pic>
      <p:pic>
        <p:nvPicPr>
          <p:cNvPr id="11" name="Google Shape;11;p2"/>
          <p:cNvPicPr preferRelativeResize="0"/>
          <p:nvPr/>
        </p:nvPicPr>
        <p:blipFill>
          <a:blip r:embed="rId3">
            <a:alphaModFix amt="80000"/>
          </a:blip>
          <a:stretch>
            <a:fillRect/>
          </a:stretch>
        </p:blipFill>
        <p:spPr>
          <a:xfrm>
            <a:off x="0" y="0"/>
            <a:ext cx="9144000" cy="5143500"/>
          </a:xfrm>
          <a:prstGeom prst="rect">
            <a:avLst/>
          </a:prstGeom>
          <a:noFill/>
          <a:ln>
            <a:noFill/>
          </a:ln>
        </p:spPr>
      </p:pic>
      <p:sp>
        <p:nvSpPr>
          <p:cNvPr id="12" name="Google Shape;12;p2"/>
          <p:cNvSpPr txBox="1"/>
          <p:nvPr>
            <p:ph type="ctrTitle"/>
          </p:nvPr>
        </p:nvSpPr>
        <p:spPr>
          <a:xfrm>
            <a:off x="685800" y="1646275"/>
            <a:ext cx="5451900" cy="1851000"/>
          </a:xfrm>
          <a:prstGeom prst="rect">
            <a:avLst/>
          </a:prstGeom>
        </p:spPr>
        <p:txBody>
          <a:bodyPr anchorCtr="0" anchor="ctr" bIns="0" lIns="0" spcFirstLastPara="1" rIns="0" wrap="square" tIns="0">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13" name="Shape 13"/>
        <p:cNvGrpSpPr/>
        <p:nvPr/>
      </p:nvGrpSpPr>
      <p:grpSpPr>
        <a:xfrm>
          <a:off x="0" y="0"/>
          <a:ext cx="0" cy="0"/>
          <a:chOff x="0" y="0"/>
          <a:chExt cx="0" cy="0"/>
        </a:xfrm>
      </p:grpSpPr>
      <p:pic>
        <p:nvPicPr>
          <p:cNvPr id="14" name="Google Shape;14;p3"/>
          <p:cNvPicPr preferRelativeResize="0"/>
          <p:nvPr/>
        </p:nvPicPr>
        <p:blipFill rotWithShape="1">
          <a:blip r:embed="rId2">
            <a:alphaModFix/>
          </a:blip>
          <a:srcRect b="0" l="12342" r="0" t="0"/>
          <a:stretch/>
        </p:blipFill>
        <p:spPr>
          <a:xfrm>
            <a:off x="0" y="1672375"/>
            <a:ext cx="7059452" cy="1798750"/>
          </a:xfrm>
          <a:prstGeom prst="rect">
            <a:avLst/>
          </a:prstGeom>
          <a:noFill/>
          <a:ln>
            <a:noFill/>
          </a:ln>
        </p:spPr>
      </p:pic>
      <p:pic>
        <p:nvPicPr>
          <p:cNvPr id="15" name="Google Shape;15;p3"/>
          <p:cNvPicPr preferRelativeResize="0"/>
          <p:nvPr/>
        </p:nvPicPr>
        <p:blipFill>
          <a:blip r:embed="rId3">
            <a:alphaModFix amt="80000"/>
          </a:blip>
          <a:stretch>
            <a:fillRect/>
          </a:stretch>
        </p:blipFill>
        <p:spPr>
          <a:xfrm>
            <a:off x="0" y="0"/>
            <a:ext cx="9144000" cy="5143500"/>
          </a:xfrm>
          <a:prstGeom prst="rect">
            <a:avLst/>
          </a:prstGeom>
          <a:noFill/>
          <a:ln>
            <a:noFill/>
          </a:ln>
        </p:spPr>
      </p:pic>
      <p:sp>
        <p:nvSpPr>
          <p:cNvPr id="16" name="Google Shape;16;p3"/>
          <p:cNvSpPr txBox="1"/>
          <p:nvPr>
            <p:ph type="ctrTitle"/>
          </p:nvPr>
        </p:nvSpPr>
        <p:spPr>
          <a:xfrm>
            <a:off x="685800" y="2149750"/>
            <a:ext cx="5925900" cy="566400"/>
          </a:xfrm>
          <a:prstGeom prst="rect">
            <a:avLst/>
          </a:prstGeom>
        </p:spPr>
        <p:txBody>
          <a:bodyPr anchorCtr="0" anchor="ctr" bIns="0" lIns="0" spcFirstLastPara="1" rIns="0" wrap="square" tIns="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17" name="Google Shape;17;p3"/>
          <p:cNvSpPr txBox="1"/>
          <p:nvPr>
            <p:ph idx="1" type="subTitle"/>
          </p:nvPr>
        </p:nvSpPr>
        <p:spPr>
          <a:xfrm>
            <a:off x="685800" y="2751950"/>
            <a:ext cx="5925900" cy="241800"/>
          </a:xfrm>
          <a:prstGeom prst="rect">
            <a:avLst/>
          </a:prstGeom>
        </p:spPr>
        <p:txBody>
          <a:bodyPr anchorCtr="0" anchor="t" bIns="0" lIns="0" spcFirstLastPara="1" rIns="0" wrap="square" tIns="0">
            <a:noAutofit/>
          </a:bodyPr>
          <a:lstStyle>
            <a:lvl1pPr lvl="0" rtl="0">
              <a:spcBef>
                <a:spcPts val="0"/>
              </a:spcBef>
              <a:spcAft>
                <a:spcPts val="0"/>
              </a:spcAft>
              <a:buClr>
                <a:schemeClr val="dk2"/>
              </a:buClr>
              <a:buSzPts val="1600"/>
              <a:buNone/>
              <a:defRPr sz="1600">
                <a:solidFill>
                  <a:schemeClr val="dk2"/>
                </a:solidFill>
              </a:defRPr>
            </a:lvl1pPr>
            <a:lvl2pPr lvl="1" rtl="0">
              <a:spcBef>
                <a:spcPts val="0"/>
              </a:spcBef>
              <a:spcAft>
                <a:spcPts val="0"/>
              </a:spcAft>
              <a:buClr>
                <a:schemeClr val="dk2"/>
              </a:buClr>
              <a:buSzPts val="1600"/>
              <a:buNone/>
              <a:defRPr sz="1600">
                <a:solidFill>
                  <a:schemeClr val="dk2"/>
                </a:solidFill>
              </a:defRPr>
            </a:lvl2pPr>
            <a:lvl3pPr lvl="2" rtl="0">
              <a:spcBef>
                <a:spcPts val="0"/>
              </a:spcBef>
              <a:spcAft>
                <a:spcPts val="0"/>
              </a:spcAft>
              <a:buClr>
                <a:schemeClr val="dk2"/>
              </a:buClr>
              <a:buSzPts val="1600"/>
              <a:buNone/>
              <a:defRPr sz="1600">
                <a:solidFill>
                  <a:schemeClr val="dk2"/>
                </a:solidFill>
              </a:defRPr>
            </a:lvl3pPr>
            <a:lvl4pPr lvl="3" rtl="0">
              <a:spcBef>
                <a:spcPts val="0"/>
              </a:spcBef>
              <a:spcAft>
                <a:spcPts val="0"/>
              </a:spcAft>
              <a:buClr>
                <a:schemeClr val="dk2"/>
              </a:buClr>
              <a:buSzPts val="1600"/>
              <a:buNone/>
              <a:defRPr sz="1600">
                <a:solidFill>
                  <a:schemeClr val="dk2"/>
                </a:solidFill>
              </a:defRPr>
            </a:lvl4pPr>
            <a:lvl5pPr lvl="4" rtl="0">
              <a:spcBef>
                <a:spcPts val="0"/>
              </a:spcBef>
              <a:spcAft>
                <a:spcPts val="0"/>
              </a:spcAft>
              <a:buClr>
                <a:schemeClr val="dk2"/>
              </a:buClr>
              <a:buSzPts val="1600"/>
              <a:buNone/>
              <a:defRPr sz="1600">
                <a:solidFill>
                  <a:schemeClr val="dk2"/>
                </a:solidFill>
              </a:defRPr>
            </a:lvl5pPr>
            <a:lvl6pPr lvl="5" rtl="0">
              <a:spcBef>
                <a:spcPts val="0"/>
              </a:spcBef>
              <a:spcAft>
                <a:spcPts val="0"/>
              </a:spcAft>
              <a:buClr>
                <a:schemeClr val="dk2"/>
              </a:buClr>
              <a:buSzPts val="1600"/>
              <a:buNone/>
              <a:defRPr sz="1600">
                <a:solidFill>
                  <a:schemeClr val="dk2"/>
                </a:solidFill>
              </a:defRPr>
            </a:lvl6pPr>
            <a:lvl7pPr lvl="6" rtl="0">
              <a:spcBef>
                <a:spcPts val="0"/>
              </a:spcBef>
              <a:spcAft>
                <a:spcPts val="0"/>
              </a:spcAft>
              <a:buClr>
                <a:schemeClr val="dk2"/>
              </a:buClr>
              <a:buSzPts val="1600"/>
              <a:buNone/>
              <a:defRPr sz="1600">
                <a:solidFill>
                  <a:schemeClr val="dk2"/>
                </a:solidFill>
              </a:defRPr>
            </a:lvl7pPr>
            <a:lvl8pPr lvl="7" rtl="0">
              <a:spcBef>
                <a:spcPts val="0"/>
              </a:spcBef>
              <a:spcAft>
                <a:spcPts val="0"/>
              </a:spcAft>
              <a:buClr>
                <a:schemeClr val="dk2"/>
              </a:buClr>
              <a:buSzPts val="1600"/>
              <a:buNone/>
              <a:defRPr sz="1600">
                <a:solidFill>
                  <a:schemeClr val="dk2"/>
                </a:solidFill>
              </a:defRPr>
            </a:lvl8pPr>
            <a:lvl9pPr lvl="8" rtl="0">
              <a:spcBef>
                <a:spcPts val="0"/>
              </a:spcBef>
              <a:spcAft>
                <a:spcPts val="0"/>
              </a:spcAft>
              <a:buClr>
                <a:schemeClr val="dk2"/>
              </a:buClr>
              <a:buSzPts val="1600"/>
              <a:buNone/>
              <a:defRPr sz="1600">
                <a:solidFill>
                  <a:schemeClr val="dk2"/>
                </a:solidFill>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18" name="Shape 18"/>
        <p:cNvGrpSpPr/>
        <p:nvPr/>
      </p:nvGrpSpPr>
      <p:grpSpPr>
        <a:xfrm>
          <a:off x="0" y="0"/>
          <a:ext cx="0" cy="0"/>
          <a:chOff x="0" y="0"/>
          <a:chExt cx="0" cy="0"/>
        </a:xfrm>
      </p:grpSpPr>
      <p:grpSp>
        <p:nvGrpSpPr>
          <p:cNvPr id="19" name="Google Shape;19;p4"/>
          <p:cNvGrpSpPr/>
          <p:nvPr/>
        </p:nvGrpSpPr>
        <p:grpSpPr>
          <a:xfrm>
            <a:off x="2870262" y="0"/>
            <a:ext cx="3403476" cy="4760024"/>
            <a:chOff x="2391450" y="1"/>
            <a:chExt cx="2365825" cy="4760024"/>
          </a:xfrm>
        </p:grpSpPr>
        <p:pic>
          <p:nvPicPr>
            <p:cNvPr id="20" name="Google Shape;20;p4"/>
            <p:cNvPicPr preferRelativeResize="0"/>
            <p:nvPr/>
          </p:nvPicPr>
          <p:blipFill rotWithShape="1">
            <a:blip r:embed="rId2">
              <a:alphaModFix/>
            </a:blip>
            <a:srcRect b="0" l="0" r="36053" t="0"/>
            <a:stretch/>
          </p:blipFill>
          <p:spPr>
            <a:xfrm rot="-5400000">
              <a:off x="680613" y="1710838"/>
              <a:ext cx="4760024" cy="1338350"/>
            </a:xfrm>
            <a:prstGeom prst="rect">
              <a:avLst/>
            </a:prstGeom>
            <a:noFill/>
            <a:ln>
              <a:noFill/>
            </a:ln>
          </p:spPr>
        </p:pic>
        <p:pic>
          <p:nvPicPr>
            <p:cNvPr id="21" name="Google Shape;21;p4"/>
            <p:cNvPicPr preferRelativeResize="0"/>
            <p:nvPr/>
          </p:nvPicPr>
          <p:blipFill rotWithShape="1">
            <a:blip r:embed="rId2">
              <a:alphaModFix/>
            </a:blip>
            <a:srcRect b="0" l="0" r="36053" t="0"/>
            <a:stretch/>
          </p:blipFill>
          <p:spPr>
            <a:xfrm rot="-5400000">
              <a:off x="1708088" y="1710838"/>
              <a:ext cx="4760024" cy="1338350"/>
            </a:xfrm>
            <a:prstGeom prst="rect">
              <a:avLst/>
            </a:prstGeom>
            <a:noFill/>
            <a:ln>
              <a:noFill/>
            </a:ln>
          </p:spPr>
        </p:pic>
      </p:grpSp>
      <p:pic>
        <p:nvPicPr>
          <p:cNvPr id="22" name="Google Shape;22;p4"/>
          <p:cNvPicPr preferRelativeResize="0"/>
          <p:nvPr/>
        </p:nvPicPr>
        <p:blipFill>
          <a:blip r:embed="rId3">
            <a:alphaModFix amt="50000"/>
          </a:blip>
          <a:stretch>
            <a:fillRect/>
          </a:stretch>
        </p:blipFill>
        <p:spPr>
          <a:xfrm>
            <a:off x="0" y="0"/>
            <a:ext cx="9144000" cy="5143500"/>
          </a:xfrm>
          <a:prstGeom prst="rect">
            <a:avLst/>
          </a:prstGeom>
          <a:noFill/>
          <a:ln>
            <a:noFill/>
          </a:ln>
        </p:spPr>
      </p:pic>
      <p:sp>
        <p:nvSpPr>
          <p:cNvPr id="23" name="Google Shape;23;p4"/>
          <p:cNvSpPr txBox="1"/>
          <p:nvPr>
            <p:ph idx="1" type="body"/>
          </p:nvPr>
        </p:nvSpPr>
        <p:spPr>
          <a:xfrm>
            <a:off x="3149400" y="1123925"/>
            <a:ext cx="2845200" cy="3174600"/>
          </a:xfrm>
          <a:prstGeom prst="rect">
            <a:avLst/>
          </a:prstGeom>
        </p:spPr>
        <p:txBody>
          <a:bodyPr anchorCtr="0" anchor="t" bIns="0" lIns="0" spcFirstLastPara="1" rIns="0" wrap="square" tIns="0">
            <a:noAutofit/>
          </a:bodyPr>
          <a:lstStyle>
            <a:lvl1pPr indent="-355600" lvl="0" marL="457200" rtl="0" algn="ctr">
              <a:spcBef>
                <a:spcPts val="600"/>
              </a:spcBef>
              <a:spcAft>
                <a:spcPts val="0"/>
              </a:spcAft>
              <a:buClr>
                <a:schemeClr val="dk1"/>
              </a:buClr>
              <a:buSzPts val="2000"/>
              <a:buChar char="✔"/>
              <a:defRPr sz="2000">
                <a:solidFill>
                  <a:schemeClr val="dk1"/>
                </a:solidFill>
              </a:defRPr>
            </a:lvl1pPr>
            <a:lvl2pPr indent="-355600" lvl="1" marL="914400" rtl="0" algn="ctr">
              <a:spcBef>
                <a:spcPts val="0"/>
              </a:spcBef>
              <a:spcAft>
                <a:spcPts val="0"/>
              </a:spcAft>
              <a:buClr>
                <a:schemeClr val="dk1"/>
              </a:buClr>
              <a:buSzPts val="2000"/>
              <a:buChar char="○"/>
              <a:defRPr sz="2000">
                <a:solidFill>
                  <a:schemeClr val="dk1"/>
                </a:solidFill>
              </a:defRPr>
            </a:lvl2pPr>
            <a:lvl3pPr indent="-355600" lvl="2" marL="1371600" rtl="0" algn="ctr">
              <a:spcBef>
                <a:spcPts val="0"/>
              </a:spcBef>
              <a:spcAft>
                <a:spcPts val="0"/>
              </a:spcAft>
              <a:buClr>
                <a:schemeClr val="dk1"/>
              </a:buClr>
              <a:buSzPts val="2000"/>
              <a:buChar char="■"/>
              <a:defRPr sz="2000">
                <a:solidFill>
                  <a:schemeClr val="dk1"/>
                </a:solidFill>
              </a:defRPr>
            </a:lvl3pPr>
            <a:lvl4pPr indent="-355600" lvl="3" marL="1828800" rtl="0" algn="ctr">
              <a:spcBef>
                <a:spcPts val="0"/>
              </a:spcBef>
              <a:spcAft>
                <a:spcPts val="0"/>
              </a:spcAft>
              <a:buClr>
                <a:schemeClr val="dk1"/>
              </a:buClr>
              <a:buSzPts val="2000"/>
              <a:buChar char="●"/>
              <a:defRPr sz="2000">
                <a:solidFill>
                  <a:schemeClr val="dk1"/>
                </a:solidFill>
              </a:defRPr>
            </a:lvl4pPr>
            <a:lvl5pPr indent="-355600" lvl="4" marL="2286000" rtl="0" algn="ctr">
              <a:spcBef>
                <a:spcPts val="0"/>
              </a:spcBef>
              <a:spcAft>
                <a:spcPts val="0"/>
              </a:spcAft>
              <a:buClr>
                <a:schemeClr val="dk1"/>
              </a:buClr>
              <a:buSzPts val="2000"/>
              <a:buChar char="○"/>
              <a:defRPr sz="2000">
                <a:solidFill>
                  <a:schemeClr val="dk1"/>
                </a:solidFill>
              </a:defRPr>
            </a:lvl5pPr>
            <a:lvl6pPr indent="-355600" lvl="5" marL="2743200" rtl="0" algn="ctr">
              <a:spcBef>
                <a:spcPts val="0"/>
              </a:spcBef>
              <a:spcAft>
                <a:spcPts val="0"/>
              </a:spcAft>
              <a:buClr>
                <a:schemeClr val="dk1"/>
              </a:buClr>
              <a:buSzPts val="2000"/>
              <a:buChar char="■"/>
              <a:defRPr sz="2000">
                <a:solidFill>
                  <a:schemeClr val="dk1"/>
                </a:solidFill>
              </a:defRPr>
            </a:lvl6pPr>
            <a:lvl7pPr indent="-355600" lvl="6" marL="3200400" rtl="0" algn="ctr">
              <a:spcBef>
                <a:spcPts val="0"/>
              </a:spcBef>
              <a:spcAft>
                <a:spcPts val="0"/>
              </a:spcAft>
              <a:buClr>
                <a:schemeClr val="dk1"/>
              </a:buClr>
              <a:buSzPts val="2000"/>
              <a:buChar char="●"/>
              <a:defRPr sz="2000">
                <a:solidFill>
                  <a:schemeClr val="dk1"/>
                </a:solidFill>
              </a:defRPr>
            </a:lvl7pPr>
            <a:lvl8pPr indent="-355600" lvl="7" marL="3657600" rtl="0" algn="ctr">
              <a:spcBef>
                <a:spcPts val="0"/>
              </a:spcBef>
              <a:spcAft>
                <a:spcPts val="0"/>
              </a:spcAft>
              <a:buClr>
                <a:schemeClr val="dk1"/>
              </a:buClr>
              <a:buSzPts val="2000"/>
              <a:buChar char="○"/>
              <a:defRPr sz="2000">
                <a:solidFill>
                  <a:schemeClr val="dk1"/>
                </a:solidFill>
              </a:defRPr>
            </a:lvl8pPr>
            <a:lvl9pPr indent="-355600" lvl="8" marL="4114800" rtl="0" algn="ctr">
              <a:spcBef>
                <a:spcPts val="0"/>
              </a:spcBef>
              <a:spcAft>
                <a:spcPts val="0"/>
              </a:spcAft>
              <a:buClr>
                <a:schemeClr val="dk1"/>
              </a:buClr>
              <a:buSzPts val="2000"/>
              <a:buChar char="■"/>
              <a:defRPr sz="2000">
                <a:solidFill>
                  <a:schemeClr val="dk1"/>
                </a:solidFill>
              </a:defRPr>
            </a:lvl9pPr>
          </a:lstStyle>
          <a:p/>
        </p:txBody>
      </p:sp>
      <p:sp>
        <p:nvSpPr>
          <p:cNvPr id="24" name="Google Shape;24;p4"/>
          <p:cNvSpPr txBox="1"/>
          <p:nvPr/>
        </p:nvSpPr>
        <p:spPr>
          <a:xfrm>
            <a:off x="3593400" y="227544"/>
            <a:ext cx="1957200" cy="6537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 sz="7200">
                <a:solidFill>
                  <a:schemeClr val="dk2"/>
                </a:solidFill>
                <a:latin typeface="Caveat Brush"/>
                <a:ea typeface="Caveat Brush"/>
                <a:cs typeface="Caveat Brush"/>
                <a:sym typeface="Caveat Brush"/>
              </a:rPr>
              <a:t>“</a:t>
            </a:r>
            <a:endParaRPr sz="7200">
              <a:solidFill>
                <a:schemeClr val="dk2"/>
              </a:solidFill>
              <a:latin typeface="Caveat Brush"/>
              <a:ea typeface="Caveat Brush"/>
              <a:cs typeface="Caveat Brush"/>
              <a:sym typeface="Caveat Brush"/>
            </a:endParaRPr>
          </a:p>
        </p:txBody>
      </p:sp>
      <p:sp>
        <p:nvSpPr>
          <p:cNvPr id="25" name="Google Shape;25;p4"/>
          <p:cNvSpPr txBox="1"/>
          <p:nvPr>
            <p:ph idx="12" type="sldNum"/>
          </p:nvPr>
        </p:nvSpPr>
        <p:spPr>
          <a:xfrm>
            <a:off x="8480584" y="4749851"/>
            <a:ext cx="548700" cy="3936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26" name="Shape 26"/>
        <p:cNvGrpSpPr/>
        <p:nvPr/>
      </p:nvGrpSpPr>
      <p:grpSpPr>
        <a:xfrm>
          <a:off x="0" y="0"/>
          <a:ext cx="0" cy="0"/>
          <a:chOff x="0" y="0"/>
          <a:chExt cx="0" cy="0"/>
        </a:xfrm>
      </p:grpSpPr>
      <p:pic>
        <p:nvPicPr>
          <p:cNvPr id="27" name="Google Shape;27;p5"/>
          <p:cNvPicPr preferRelativeResize="0"/>
          <p:nvPr/>
        </p:nvPicPr>
        <p:blipFill rotWithShape="1">
          <a:blip r:embed="rId2">
            <a:alphaModFix/>
          </a:blip>
          <a:srcRect b="0" l="5320" r="0" t="0"/>
          <a:stretch/>
        </p:blipFill>
        <p:spPr>
          <a:xfrm>
            <a:off x="0" y="357876"/>
            <a:ext cx="6655800" cy="975100"/>
          </a:xfrm>
          <a:prstGeom prst="rect">
            <a:avLst/>
          </a:prstGeom>
          <a:noFill/>
          <a:ln>
            <a:noFill/>
          </a:ln>
        </p:spPr>
      </p:pic>
      <p:pic>
        <p:nvPicPr>
          <p:cNvPr id="28" name="Google Shape;28;p5"/>
          <p:cNvPicPr preferRelativeResize="0"/>
          <p:nvPr/>
        </p:nvPicPr>
        <p:blipFill>
          <a:blip r:embed="rId3">
            <a:alphaModFix amt="50000"/>
          </a:blip>
          <a:stretch>
            <a:fillRect/>
          </a:stretch>
        </p:blipFill>
        <p:spPr>
          <a:xfrm>
            <a:off x="0" y="0"/>
            <a:ext cx="9144000" cy="5143500"/>
          </a:xfrm>
          <a:prstGeom prst="rect">
            <a:avLst/>
          </a:prstGeom>
          <a:noFill/>
          <a:ln>
            <a:noFill/>
          </a:ln>
        </p:spPr>
      </p:pic>
      <p:sp>
        <p:nvSpPr>
          <p:cNvPr id="29" name="Google Shape;29;p5"/>
          <p:cNvSpPr txBox="1"/>
          <p:nvPr>
            <p:ph type="title"/>
          </p:nvPr>
        </p:nvSpPr>
        <p:spPr>
          <a:xfrm>
            <a:off x="457200" y="465250"/>
            <a:ext cx="5868600" cy="751800"/>
          </a:xfrm>
          <a:prstGeom prst="rect">
            <a:avLst/>
          </a:prstGeom>
        </p:spPr>
        <p:txBody>
          <a:bodyPr anchorCtr="0" anchor="ctr" bIns="0" lIns="0" spcFirstLastPara="1" rIns="0" wrap="square" tIns="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30" name="Google Shape;30;p5"/>
          <p:cNvSpPr txBox="1"/>
          <p:nvPr>
            <p:ph idx="1" type="body"/>
          </p:nvPr>
        </p:nvSpPr>
        <p:spPr>
          <a:xfrm>
            <a:off x="457200" y="1499500"/>
            <a:ext cx="8229600" cy="3126900"/>
          </a:xfrm>
          <a:prstGeom prst="rect">
            <a:avLst/>
          </a:prstGeom>
        </p:spPr>
        <p:txBody>
          <a:bodyPr anchorCtr="0" anchor="t" bIns="0" lIns="0" spcFirstLastPara="1" rIns="0" wrap="square" tIns="0">
            <a:noAutofit/>
          </a:bodyPr>
          <a:lstStyle>
            <a:lvl1pPr indent="-342900" lvl="0" marL="457200" rtl="0">
              <a:spcBef>
                <a:spcPts val="600"/>
              </a:spcBef>
              <a:spcAft>
                <a:spcPts val="0"/>
              </a:spcAft>
              <a:buClr>
                <a:schemeClr val="lt2"/>
              </a:buClr>
              <a:buSzPts val="1800"/>
              <a:buChar char="✔"/>
              <a:defRPr/>
            </a:lvl1pPr>
            <a:lvl2pPr indent="-393700" lvl="1" marL="914400" rtl="0">
              <a:spcBef>
                <a:spcPts val="0"/>
              </a:spcBef>
              <a:spcAft>
                <a:spcPts val="0"/>
              </a:spcAft>
              <a:buSzPts val="2600"/>
              <a:buChar char="○"/>
              <a:defRPr/>
            </a:lvl2pPr>
            <a:lvl3pPr indent="-393700" lvl="2" marL="1371600" rtl="0">
              <a:spcBef>
                <a:spcPts val="0"/>
              </a:spcBef>
              <a:spcAft>
                <a:spcPts val="0"/>
              </a:spcAft>
              <a:buSzPts val="2600"/>
              <a:buChar char="■"/>
              <a:defRPr/>
            </a:lvl3pPr>
            <a:lvl4pPr indent="-393700" lvl="3" marL="1828800" rtl="0">
              <a:spcBef>
                <a:spcPts val="0"/>
              </a:spcBef>
              <a:spcAft>
                <a:spcPts val="0"/>
              </a:spcAft>
              <a:buSzPts val="2600"/>
              <a:buChar char="●"/>
              <a:defRPr/>
            </a:lvl4pPr>
            <a:lvl5pPr indent="-393700" lvl="4" marL="2286000" rtl="0">
              <a:spcBef>
                <a:spcPts val="0"/>
              </a:spcBef>
              <a:spcAft>
                <a:spcPts val="0"/>
              </a:spcAft>
              <a:buSzPts val="2600"/>
              <a:buChar char="○"/>
              <a:defRPr/>
            </a:lvl5pPr>
            <a:lvl6pPr indent="-393700" lvl="5" marL="2743200" rtl="0">
              <a:spcBef>
                <a:spcPts val="0"/>
              </a:spcBef>
              <a:spcAft>
                <a:spcPts val="0"/>
              </a:spcAft>
              <a:buSzPts val="2600"/>
              <a:buChar char="■"/>
              <a:defRPr/>
            </a:lvl6pPr>
            <a:lvl7pPr indent="-393700" lvl="6" marL="3200400" rtl="0">
              <a:spcBef>
                <a:spcPts val="0"/>
              </a:spcBef>
              <a:spcAft>
                <a:spcPts val="0"/>
              </a:spcAft>
              <a:buSzPts val="2600"/>
              <a:buChar char="●"/>
              <a:defRPr/>
            </a:lvl7pPr>
            <a:lvl8pPr indent="-393700" lvl="7" marL="3657600" rtl="0">
              <a:spcBef>
                <a:spcPts val="0"/>
              </a:spcBef>
              <a:spcAft>
                <a:spcPts val="0"/>
              </a:spcAft>
              <a:buSzPts val="2600"/>
              <a:buChar char="○"/>
              <a:defRPr/>
            </a:lvl8pPr>
            <a:lvl9pPr indent="-393700" lvl="8" marL="4114800" rtl="0">
              <a:spcBef>
                <a:spcPts val="0"/>
              </a:spcBef>
              <a:spcAft>
                <a:spcPts val="0"/>
              </a:spcAft>
              <a:buSzPts val="2600"/>
              <a:buChar char="■"/>
              <a:defRPr/>
            </a:lvl9pPr>
          </a:lstStyle>
          <a:p/>
        </p:txBody>
      </p:sp>
      <p:sp>
        <p:nvSpPr>
          <p:cNvPr id="31" name="Google Shape;31;p5"/>
          <p:cNvSpPr txBox="1"/>
          <p:nvPr>
            <p:ph idx="12" type="sldNum"/>
          </p:nvPr>
        </p:nvSpPr>
        <p:spPr>
          <a:xfrm>
            <a:off x="8480584" y="4749851"/>
            <a:ext cx="548700" cy="3936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32" name="Shape 32"/>
        <p:cNvGrpSpPr/>
        <p:nvPr/>
      </p:nvGrpSpPr>
      <p:grpSpPr>
        <a:xfrm>
          <a:off x="0" y="0"/>
          <a:ext cx="0" cy="0"/>
          <a:chOff x="0" y="0"/>
          <a:chExt cx="0" cy="0"/>
        </a:xfrm>
      </p:grpSpPr>
      <p:sp>
        <p:nvSpPr>
          <p:cNvPr id="33" name="Google Shape;33;p6"/>
          <p:cNvSpPr/>
          <p:nvPr/>
        </p:nvSpPr>
        <p:spPr>
          <a:xfrm>
            <a:off x="0" y="0"/>
            <a:ext cx="6862500" cy="5143500"/>
          </a:xfrm>
          <a:prstGeom prst="rect">
            <a:avLst/>
          </a:prstGeom>
          <a:gradFill>
            <a:gsLst>
              <a:gs pos="0">
                <a:srgbClr val="1A1135">
                  <a:alpha val="67450"/>
                </a:srgbClr>
              </a:gs>
              <a:gs pos="50000">
                <a:srgbClr val="1A1135">
                  <a:alpha val="67450"/>
                </a:srgbClr>
              </a:gs>
              <a:gs pos="100000">
                <a:srgbClr val="1A1135">
                  <a:alpha val="0"/>
                </a:srgbClr>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4" name="Google Shape;34;p6"/>
          <p:cNvPicPr preferRelativeResize="0"/>
          <p:nvPr/>
        </p:nvPicPr>
        <p:blipFill>
          <a:blip r:embed="rId2">
            <a:alphaModFix amt="50000"/>
          </a:blip>
          <a:stretch>
            <a:fillRect/>
          </a:stretch>
        </p:blipFill>
        <p:spPr>
          <a:xfrm>
            <a:off x="0" y="0"/>
            <a:ext cx="9144000" cy="5143500"/>
          </a:xfrm>
          <a:prstGeom prst="rect">
            <a:avLst/>
          </a:prstGeom>
          <a:noFill/>
          <a:ln>
            <a:noFill/>
          </a:ln>
        </p:spPr>
      </p:pic>
      <p:pic>
        <p:nvPicPr>
          <p:cNvPr id="35" name="Google Shape;35;p6"/>
          <p:cNvPicPr preferRelativeResize="0"/>
          <p:nvPr/>
        </p:nvPicPr>
        <p:blipFill rotWithShape="1">
          <a:blip r:embed="rId3">
            <a:alphaModFix/>
          </a:blip>
          <a:srcRect b="0" l="5320" r="0" t="0"/>
          <a:stretch/>
        </p:blipFill>
        <p:spPr>
          <a:xfrm>
            <a:off x="0" y="357876"/>
            <a:ext cx="6655800" cy="975100"/>
          </a:xfrm>
          <a:prstGeom prst="rect">
            <a:avLst/>
          </a:prstGeom>
          <a:noFill/>
          <a:ln>
            <a:noFill/>
          </a:ln>
        </p:spPr>
      </p:pic>
      <p:sp>
        <p:nvSpPr>
          <p:cNvPr id="36" name="Google Shape;36;p6"/>
          <p:cNvSpPr txBox="1"/>
          <p:nvPr>
            <p:ph type="title"/>
          </p:nvPr>
        </p:nvSpPr>
        <p:spPr>
          <a:xfrm>
            <a:off x="457200" y="465250"/>
            <a:ext cx="5868600" cy="751800"/>
          </a:xfrm>
          <a:prstGeom prst="rect">
            <a:avLst/>
          </a:prstGeom>
        </p:spPr>
        <p:txBody>
          <a:bodyPr anchorCtr="0" anchor="ctr" bIns="0" lIns="0" spcFirstLastPara="1" rIns="0" wrap="square" tIns="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37" name="Google Shape;37;p6"/>
          <p:cNvSpPr txBox="1"/>
          <p:nvPr>
            <p:ph idx="1" type="body"/>
          </p:nvPr>
        </p:nvSpPr>
        <p:spPr>
          <a:xfrm>
            <a:off x="457200" y="1499500"/>
            <a:ext cx="4401000" cy="3126900"/>
          </a:xfrm>
          <a:prstGeom prst="rect">
            <a:avLst/>
          </a:prstGeom>
        </p:spPr>
        <p:txBody>
          <a:bodyPr anchorCtr="0" anchor="t" bIns="0" lIns="0" spcFirstLastPara="1" rIns="0" wrap="square" tIns="0">
            <a:noAutofit/>
          </a:bodyPr>
          <a:lstStyle>
            <a:lvl1pPr indent="-342900" lvl="0" marL="457200" rtl="0">
              <a:spcBef>
                <a:spcPts val="600"/>
              </a:spcBef>
              <a:spcAft>
                <a:spcPts val="0"/>
              </a:spcAft>
              <a:buClr>
                <a:schemeClr val="lt2"/>
              </a:buClr>
              <a:buSzPts val="1800"/>
              <a:buChar char="✔"/>
              <a:defRPr/>
            </a:lvl1pPr>
            <a:lvl2pPr indent="-393700" lvl="1" marL="914400" rtl="0">
              <a:spcBef>
                <a:spcPts val="0"/>
              </a:spcBef>
              <a:spcAft>
                <a:spcPts val="0"/>
              </a:spcAft>
              <a:buSzPts val="2600"/>
              <a:buChar char="○"/>
              <a:defRPr/>
            </a:lvl2pPr>
            <a:lvl3pPr indent="-393700" lvl="2" marL="1371600" rtl="0">
              <a:spcBef>
                <a:spcPts val="0"/>
              </a:spcBef>
              <a:spcAft>
                <a:spcPts val="0"/>
              </a:spcAft>
              <a:buSzPts val="2600"/>
              <a:buChar char="■"/>
              <a:defRPr/>
            </a:lvl3pPr>
            <a:lvl4pPr indent="-393700" lvl="3" marL="1828800" rtl="0">
              <a:spcBef>
                <a:spcPts val="0"/>
              </a:spcBef>
              <a:spcAft>
                <a:spcPts val="0"/>
              </a:spcAft>
              <a:buSzPts val="2600"/>
              <a:buChar char="●"/>
              <a:defRPr/>
            </a:lvl4pPr>
            <a:lvl5pPr indent="-393700" lvl="4" marL="2286000" rtl="0">
              <a:spcBef>
                <a:spcPts val="0"/>
              </a:spcBef>
              <a:spcAft>
                <a:spcPts val="0"/>
              </a:spcAft>
              <a:buSzPts val="2600"/>
              <a:buChar char="○"/>
              <a:defRPr/>
            </a:lvl5pPr>
            <a:lvl6pPr indent="-393700" lvl="5" marL="2743200" rtl="0">
              <a:spcBef>
                <a:spcPts val="0"/>
              </a:spcBef>
              <a:spcAft>
                <a:spcPts val="0"/>
              </a:spcAft>
              <a:buSzPts val="2600"/>
              <a:buChar char="■"/>
              <a:defRPr/>
            </a:lvl6pPr>
            <a:lvl7pPr indent="-393700" lvl="6" marL="3200400" rtl="0">
              <a:spcBef>
                <a:spcPts val="0"/>
              </a:spcBef>
              <a:spcAft>
                <a:spcPts val="0"/>
              </a:spcAft>
              <a:buSzPts val="2600"/>
              <a:buChar char="●"/>
              <a:defRPr/>
            </a:lvl7pPr>
            <a:lvl8pPr indent="-393700" lvl="7" marL="3657600" rtl="0">
              <a:spcBef>
                <a:spcPts val="0"/>
              </a:spcBef>
              <a:spcAft>
                <a:spcPts val="0"/>
              </a:spcAft>
              <a:buSzPts val="2600"/>
              <a:buChar char="○"/>
              <a:defRPr/>
            </a:lvl8pPr>
            <a:lvl9pPr indent="-393700" lvl="8" marL="4114800" rtl="0">
              <a:spcBef>
                <a:spcPts val="0"/>
              </a:spcBef>
              <a:spcAft>
                <a:spcPts val="0"/>
              </a:spcAft>
              <a:buSzPts val="2600"/>
              <a:buChar char="■"/>
              <a:defRPr/>
            </a:lvl9pPr>
          </a:lstStyle>
          <a:p/>
        </p:txBody>
      </p:sp>
      <p:sp>
        <p:nvSpPr>
          <p:cNvPr id="38" name="Google Shape;38;p6"/>
          <p:cNvSpPr txBox="1"/>
          <p:nvPr>
            <p:ph idx="12" type="sldNum"/>
          </p:nvPr>
        </p:nvSpPr>
        <p:spPr>
          <a:xfrm>
            <a:off x="8480584" y="4749851"/>
            <a:ext cx="548700" cy="3936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39" name="Shape 39"/>
        <p:cNvGrpSpPr/>
        <p:nvPr/>
      </p:nvGrpSpPr>
      <p:grpSpPr>
        <a:xfrm>
          <a:off x="0" y="0"/>
          <a:ext cx="0" cy="0"/>
          <a:chOff x="0" y="0"/>
          <a:chExt cx="0" cy="0"/>
        </a:xfrm>
      </p:grpSpPr>
      <p:pic>
        <p:nvPicPr>
          <p:cNvPr id="40" name="Google Shape;40;p7"/>
          <p:cNvPicPr preferRelativeResize="0"/>
          <p:nvPr/>
        </p:nvPicPr>
        <p:blipFill rotWithShape="1">
          <a:blip r:embed="rId2">
            <a:alphaModFix/>
          </a:blip>
          <a:srcRect b="0" l="5320" r="0" t="0"/>
          <a:stretch/>
        </p:blipFill>
        <p:spPr>
          <a:xfrm>
            <a:off x="0" y="357876"/>
            <a:ext cx="6655800" cy="975100"/>
          </a:xfrm>
          <a:prstGeom prst="rect">
            <a:avLst/>
          </a:prstGeom>
          <a:noFill/>
          <a:ln>
            <a:noFill/>
          </a:ln>
        </p:spPr>
      </p:pic>
      <p:pic>
        <p:nvPicPr>
          <p:cNvPr id="41" name="Google Shape;41;p7"/>
          <p:cNvPicPr preferRelativeResize="0"/>
          <p:nvPr/>
        </p:nvPicPr>
        <p:blipFill>
          <a:blip r:embed="rId3">
            <a:alphaModFix amt="50000"/>
          </a:blip>
          <a:stretch>
            <a:fillRect/>
          </a:stretch>
        </p:blipFill>
        <p:spPr>
          <a:xfrm>
            <a:off x="0" y="0"/>
            <a:ext cx="9144000" cy="5143500"/>
          </a:xfrm>
          <a:prstGeom prst="rect">
            <a:avLst/>
          </a:prstGeom>
          <a:noFill/>
          <a:ln>
            <a:noFill/>
          </a:ln>
        </p:spPr>
      </p:pic>
      <p:sp>
        <p:nvSpPr>
          <p:cNvPr id="42" name="Google Shape;42;p7"/>
          <p:cNvSpPr txBox="1"/>
          <p:nvPr>
            <p:ph type="title"/>
          </p:nvPr>
        </p:nvSpPr>
        <p:spPr>
          <a:xfrm>
            <a:off x="457200" y="465250"/>
            <a:ext cx="5868600" cy="751800"/>
          </a:xfrm>
          <a:prstGeom prst="rect">
            <a:avLst/>
          </a:prstGeom>
        </p:spPr>
        <p:txBody>
          <a:bodyPr anchorCtr="0" anchor="ctr" bIns="0" lIns="0" spcFirstLastPara="1" rIns="0" wrap="square" tIns="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43" name="Google Shape;43;p7"/>
          <p:cNvSpPr txBox="1"/>
          <p:nvPr>
            <p:ph idx="1" type="body"/>
          </p:nvPr>
        </p:nvSpPr>
        <p:spPr>
          <a:xfrm>
            <a:off x="457200" y="1499500"/>
            <a:ext cx="3929700" cy="3126900"/>
          </a:xfrm>
          <a:prstGeom prst="rect">
            <a:avLst/>
          </a:prstGeom>
        </p:spPr>
        <p:txBody>
          <a:bodyPr anchorCtr="0" anchor="t" bIns="0" lIns="0" spcFirstLastPara="1" rIns="0" wrap="square" tIns="0">
            <a:noAutofit/>
          </a:bodyPr>
          <a:lstStyle>
            <a:lvl1pPr indent="-381000" lvl="0" marL="457200" rtl="0">
              <a:spcBef>
                <a:spcPts val="600"/>
              </a:spcBef>
              <a:spcAft>
                <a:spcPts val="0"/>
              </a:spcAft>
              <a:buSzPts val="2400"/>
              <a:buChar char="✔"/>
              <a:defRPr sz="2400"/>
            </a:lvl1pPr>
            <a:lvl2pPr indent="-381000" lvl="1" marL="914400" rtl="0">
              <a:spcBef>
                <a:spcPts val="0"/>
              </a:spcBef>
              <a:spcAft>
                <a:spcPts val="0"/>
              </a:spcAft>
              <a:buSzPts val="2400"/>
              <a:buChar char="○"/>
              <a:defRPr sz="2400"/>
            </a:lvl2pPr>
            <a:lvl3pPr indent="-381000" lvl="2" marL="1371600" rtl="0">
              <a:spcBef>
                <a:spcPts val="0"/>
              </a:spcBef>
              <a:spcAft>
                <a:spcPts val="0"/>
              </a:spcAft>
              <a:buSzPts val="2400"/>
              <a:buChar char="■"/>
              <a:defRPr sz="2400"/>
            </a:lvl3pPr>
            <a:lvl4pPr indent="-381000" lvl="3" marL="1828800" rtl="0">
              <a:spcBef>
                <a:spcPts val="0"/>
              </a:spcBef>
              <a:spcAft>
                <a:spcPts val="0"/>
              </a:spcAft>
              <a:buSzPts val="2400"/>
              <a:buChar char="●"/>
              <a:defRPr sz="2400"/>
            </a:lvl4pPr>
            <a:lvl5pPr indent="-381000" lvl="4" marL="2286000" rtl="0">
              <a:spcBef>
                <a:spcPts val="0"/>
              </a:spcBef>
              <a:spcAft>
                <a:spcPts val="0"/>
              </a:spcAft>
              <a:buSzPts val="2400"/>
              <a:buChar char="○"/>
              <a:defRPr sz="2400"/>
            </a:lvl5pPr>
            <a:lvl6pPr indent="-381000" lvl="5" marL="2743200" rtl="0">
              <a:spcBef>
                <a:spcPts val="0"/>
              </a:spcBef>
              <a:spcAft>
                <a:spcPts val="0"/>
              </a:spcAft>
              <a:buSzPts val="2400"/>
              <a:buChar char="■"/>
              <a:defRPr sz="2400"/>
            </a:lvl6pPr>
            <a:lvl7pPr indent="-381000" lvl="6" marL="3200400" rtl="0">
              <a:spcBef>
                <a:spcPts val="0"/>
              </a:spcBef>
              <a:spcAft>
                <a:spcPts val="0"/>
              </a:spcAft>
              <a:buSzPts val="2400"/>
              <a:buChar char="●"/>
              <a:defRPr sz="2400"/>
            </a:lvl7pPr>
            <a:lvl8pPr indent="-381000" lvl="7" marL="3657600" rtl="0">
              <a:spcBef>
                <a:spcPts val="0"/>
              </a:spcBef>
              <a:spcAft>
                <a:spcPts val="0"/>
              </a:spcAft>
              <a:buSzPts val="2400"/>
              <a:buChar char="○"/>
              <a:defRPr sz="2400"/>
            </a:lvl8pPr>
            <a:lvl9pPr indent="-381000" lvl="8" marL="4114800" rtl="0">
              <a:spcBef>
                <a:spcPts val="0"/>
              </a:spcBef>
              <a:spcAft>
                <a:spcPts val="0"/>
              </a:spcAft>
              <a:buSzPts val="2400"/>
              <a:buChar char="■"/>
              <a:defRPr sz="2400"/>
            </a:lvl9pPr>
          </a:lstStyle>
          <a:p/>
        </p:txBody>
      </p:sp>
      <p:sp>
        <p:nvSpPr>
          <p:cNvPr id="44" name="Google Shape;44;p7"/>
          <p:cNvSpPr txBox="1"/>
          <p:nvPr>
            <p:ph idx="2" type="body"/>
          </p:nvPr>
        </p:nvSpPr>
        <p:spPr>
          <a:xfrm>
            <a:off x="4757101" y="1499500"/>
            <a:ext cx="3929700" cy="3126900"/>
          </a:xfrm>
          <a:prstGeom prst="rect">
            <a:avLst/>
          </a:prstGeom>
        </p:spPr>
        <p:txBody>
          <a:bodyPr anchorCtr="0" anchor="t" bIns="0" lIns="0" spcFirstLastPara="1" rIns="0" wrap="square" tIns="0">
            <a:noAutofit/>
          </a:bodyPr>
          <a:lstStyle>
            <a:lvl1pPr indent="-381000" lvl="0" marL="457200" rtl="0">
              <a:spcBef>
                <a:spcPts val="600"/>
              </a:spcBef>
              <a:spcAft>
                <a:spcPts val="0"/>
              </a:spcAft>
              <a:buSzPts val="2400"/>
              <a:buChar char="✔"/>
              <a:defRPr sz="2400"/>
            </a:lvl1pPr>
            <a:lvl2pPr indent="-381000" lvl="1" marL="914400" rtl="0">
              <a:spcBef>
                <a:spcPts val="0"/>
              </a:spcBef>
              <a:spcAft>
                <a:spcPts val="0"/>
              </a:spcAft>
              <a:buSzPts val="2400"/>
              <a:buChar char="○"/>
              <a:defRPr sz="2400"/>
            </a:lvl2pPr>
            <a:lvl3pPr indent="-381000" lvl="2" marL="1371600" rtl="0">
              <a:spcBef>
                <a:spcPts val="0"/>
              </a:spcBef>
              <a:spcAft>
                <a:spcPts val="0"/>
              </a:spcAft>
              <a:buSzPts val="2400"/>
              <a:buChar char="■"/>
              <a:defRPr sz="2400"/>
            </a:lvl3pPr>
            <a:lvl4pPr indent="-381000" lvl="3" marL="1828800" rtl="0">
              <a:spcBef>
                <a:spcPts val="0"/>
              </a:spcBef>
              <a:spcAft>
                <a:spcPts val="0"/>
              </a:spcAft>
              <a:buSzPts val="2400"/>
              <a:buChar char="●"/>
              <a:defRPr sz="2400"/>
            </a:lvl4pPr>
            <a:lvl5pPr indent="-381000" lvl="4" marL="2286000" rtl="0">
              <a:spcBef>
                <a:spcPts val="0"/>
              </a:spcBef>
              <a:spcAft>
                <a:spcPts val="0"/>
              </a:spcAft>
              <a:buSzPts val="2400"/>
              <a:buChar char="○"/>
              <a:defRPr sz="2400"/>
            </a:lvl5pPr>
            <a:lvl6pPr indent="-381000" lvl="5" marL="2743200" rtl="0">
              <a:spcBef>
                <a:spcPts val="0"/>
              </a:spcBef>
              <a:spcAft>
                <a:spcPts val="0"/>
              </a:spcAft>
              <a:buSzPts val="2400"/>
              <a:buChar char="■"/>
              <a:defRPr sz="2400"/>
            </a:lvl6pPr>
            <a:lvl7pPr indent="-381000" lvl="6" marL="3200400" rtl="0">
              <a:spcBef>
                <a:spcPts val="0"/>
              </a:spcBef>
              <a:spcAft>
                <a:spcPts val="0"/>
              </a:spcAft>
              <a:buSzPts val="2400"/>
              <a:buChar char="●"/>
              <a:defRPr sz="2400"/>
            </a:lvl7pPr>
            <a:lvl8pPr indent="-381000" lvl="7" marL="3657600" rtl="0">
              <a:spcBef>
                <a:spcPts val="0"/>
              </a:spcBef>
              <a:spcAft>
                <a:spcPts val="0"/>
              </a:spcAft>
              <a:buSzPts val="2400"/>
              <a:buChar char="○"/>
              <a:defRPr sz="2400"/>
            </a:lvl8pPr>
            <a:lvl9pPr indent="-381000" lvl="8" marL="4114800" rtl="0">
              <a:spcBef>
                <a:spcPts val="0"/>
              </a:spcBef>
              <a:spcAft>
                <a:spcPts val="0"/>
              </a:spcAft>
              <a:buSzPts val="2400"/>
              <a:buChar char="■"/>
              <a:defRPr sz="2400"/>
            </a:lvl9pPr>
          </a:lstStyle>
          <a:p/>
        </p:txBody>
      </p:sp>
      <p:sp>
        <p:nvSpPr>
          <p:cNvPr id="45" name="Google Shape;45;p7"/>
          <p:cNvSpPr txBox="1"/>
          <p:nvPr>
            <p:ph idx="12" type="sldNum"/>
          </p:nvPr>
        </p:nvSpPr>
        <p:spPr>
          <a:xfrm>
            <a:off x="8480584" y="4749851"/>
            <a:ext cx="548700" cy="3936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46" name="Shape 46"/>
        <p:cNvGrpSpPr/>
        <p:nvPr/>
      </p:nvGrpSpPr>
      <p:grpSpPr>
        <a:xfrm>
          <a:off x="0" y="0"/>
          <a:ext cx="0" cy="0"/>
          <a:chOff x="0" y="0"/>
          <a:chExt cx="0" cy="0"/>
        </a:xfrm>
      </p:grpSpPr>
      <p:pic>
        <p:nvPicPr>
          <p:cNvPr id="47" name="Google Shape;47;p8"/>
          <p:cNvPicPr preferRelativeResize="0"/>
          <p:nvPr/>
        </p:nvPicPr>
        <p:blipFill rotWithShape="1">
          <a:blip r:embed="rId2">
            <a:alphaModFix/>
          </a:blip>
          <a:srcRect b="0" l="5320" r="0" t="0"/>
          <a:stretch/>
        </p:blipFill>
        <p:spPr>
          <a:xfrm>
            <a:off x="0" y="357876"/>
            <a:ext cx="6655800" cy="975100"/>
          </a:xfrm>
          <a:prstGeom prst="rect">
            <a:avLst/>
          </a:prstGeom>
          <a:noFill/>
          <a:ln>
            <a:noFill/>
          </a:ln>
        </p:spPr>
      </p:pic>
      <p:pic>
        <p:nvPicPr>
          <p:cNvPr id="48" name="Google Shape;48;p8"/>
          <p:cNvPicPr preferRelativeResize="0"/>
          <p:nvPr/>
        </p:nvPicPr>
        <p:blipFill>
          <a:blip r:embed="rId3">
            <a:alphaModFix amt="50000"/>
          </a:blip>
          <a:stretch>
            <a:fillRect/>
          </a:stretch>
        </p:blipFill>
        <p:spPr>
          <a:xfrm>
            <a:off x="0" y="0"/>
            <a:ext cx="9144000" cy="5143500"/>
          </a:xfrm>
          <a:prstGeom prst="rect">
            <a:avLst/>
          </a:prstGeom>
          <a:noFill/>
          <a:ln>
            <a:noFill/>
          </a:ln>
        </p:spPr>
      </p:pic>
      <p:sp>
        <p:nvSpPr>
          <p:cNvPr id="49" name="Google Shape;49;p8"/>
          <p:cNvSpPr txBox="1"/>
          <p:nvPr>
            <p:ph type="title"/>
          </p:nvPr>
        </p:nvSpPr>
        <p:spPr>
          <a:xfrm>
            <a:off x="457200" y="465250"/>
            <a:ext cx="5868600" cy="751800"/>
          </a:xfrm>
          <a:prstGeom prst="rect">
            <a:avLst/>
          </a:prstGeom>
        </p:spPr>
        <p:txBody>
          <a:bodyPr anchorCtr="0" anchor="ctr" bIns="0" lIns="0" spcFirstLastPara="1" rIns="0" wrap="square" tIns="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50" name="Google Shape;50;p8"/>
          <p:cNvSpPr txBox="1"/>
          <p:nvPr>
            <p:ph idx="1" type="body"/>
          </p:nvPr>
        </p:nvSpPr>
        <p:spPr>
          <a:xfrm>
            <a:off x="457200" y="1499500"/>
            <a:ext cx="2520300" cy="3126900"/>
          </a:xfrm>
          <a:prstGeom prst="rect">
            <a:avLst/>
          </a:prstGeom>
        </p:spPr>
        <p:txBody>
          <a:bodyPr anchorCtr="0" anchor="t" bIns="0" lIns="0" spcFirstLastPara="1" rIns="0" wrap="square" tIns="0">
            <a:noAutofit/>
          </a:bodyPr>
          <a:lstStyle>
            <a:lvl1pPr indent="-368300" lvl="0" marL="457200" rtl="0">
              <a:spcBef>
                <a:spcPts val="600"/>
              </a:spcBef>
              <a:spcAft>
                <a:spcPts val="0"/>
              </a:spcAft>
              <a:buSzPts val="2200"/>
              <a:buChar char="✔"/>
              <a:defRPr sz="2200"/>
            </a:lvl1pPr>
            <a:lvl2pPr indent="-368300" lvl="1" marL="914400" rtl="0">
              <a:spcBef>
                <a:spcPts val="0"/>
              </a:spcBef>
              <a:spcAft>
                <a:spcPts val="0"/>
              </a:spcAft>
              <a:buSzPts val="2200"/>
              <a:buChar char="○"/>
              <a:defRPr sz="2200"/>
            </a:lvl2pPr>
            <a:lvl3pPr indent="-368300" lvl="2" marL="1371600" rtl="0">
              <a:spcBef>
                <a:spcPts val="0"/>
              </a:spcBef>
              <a:spcAft>
                <a:spcPts val="0"/>
              </a:spcAft>
              <a:buSzPts val="2200"/>
              <a:buChar char="■"/>
              <a:defRPr sz="2200"/>
            </a:lvl3pPr>
            <a:lvl4pPr indent="-368300" lvl="3" marL="1828800" rtl="0">
              <a:spcBef>
                <a:spcPts val="0"/>
              </a:spcBef>
              <a:spcAft>
                <a:spcPts val="0"/>
              </a:spcAft>
              <a:buSzPts val="2200"/>
              <a:buChar char="●"/>
              <a:defRPr sz="2200"/>
            </a:lvl4pPr>
            <a:lvl5pPr indent="-368300" lvl="4" marL="2286000" rtl="0">
              <a:spcBef>
                <a:spcPts val="0"/>
              </a:spcBef>
              <a:spcAft>
                <a:spcPts val="0"/>
              </a:spcAft>
              <a:buSzPts val="2200"/>
              <a:buChar char="○"/>
              <a:defRPr sz="2200"/>
            </a:lvl5pPr>
            <a:lvl6pPr indent="-368300" lvl="5" marL="2743200" rtl="0">
              <a:spcBef>
                <a:spcPts val="0"/>
              </a:spcBef>
              <a:spcAft>
                <a:spcPts val="0"/>
              </a:spcAft>
              <a:buSzPts val="2200"/>
              <a:buChar char="■"/>
              <a:defRPr sz="2200"/>
            </a:lvl6pPr>
            <a:lvl7pPr indent="-368300" lvl="6" marL="3200400" rtl="0">
              <a:spcBef>
                <a:spcPts val="0"/>
              </a:spcBef>
              <a:spcAft>
                <a:spcPts val="0"/>
              </a:spcAft>
              <a:buSzPts val="2200"/>
              <a:buChar char="●"/>
              <a:defRPr sz="2200"/>
            </a:lvl7pPr>
            <a:lvl8pPr indent="-368300" lvl="7" marL="3657600" rtl="0">
              <a:spcBef>
                <a:spcPts val="0"/>
              </a:spcBef>
              <a:spcAft>
                <a:spcPts val="0"/>
              </a:spcAft>
              <a:buSzPts val="2200"/>
              <a:buChar char="○"/>
              <a:defRPr sz="2200"/>
            </a:lvl8pPr>
            <a:lvl9pPr indent="-368300" lvl="8" marL="4114800" rtl="0">
              <a:spcBef>
                <a:spcPts val="0"/>
              </a:spcBef>
              <a:spcAft>
                <a:spcPts val="0"/>
              </a:spcAft>
              <a:buSzPts val="2200"/>
              <a:buChar char="■"/>
              <a:defRPr sz="2200"/>
            </a:lvl9pPr>
          </a:lstStyle>
          <a:p/>
        </p:txBody>
      </p:sp>
      <p:sp>
        <p:nvSpPr>
          <p:cNvPr id="51" name="Google Shape;51;p8"/>
          <p:cNvSpPr txBox="1"/>
          <p:nvPr>
            <p:ph idx="2" type="body"/>
          </p:nvPr>
        </p:nvSpPr>
        <p:spPr>
          <a:xfrm>
            <a:off x="3311850" y="1499500"/>
            <a:ext cx="2520300" cy="3126900"/>
          </a:xfrm>
          <a:prstGeom prst="rect">
            <a:avLst/>
          </a:prstGeom>
        </p:spPr>
        <p:txBody>
          <a:bodyPr anchorCtr="0" anchor="t" bIns="0" lIns="0" spcFirstLastPara="1" rIns="0" wrap="square" tIns="0">
            <a:noAutofit/>
          </a:bodyPr>
          <a:lstStyle>
            <a:lvl1pPr indent="-368300" lvl="0" marL="457200" rtl="0">
              <a:spcBef>
                <a:spcPts val="600"/>
              </a:spcBef>
              <a:spcAft>
                <a:spcPts val="0"/>
              </a:spcAft>
              <a:buSzPts val="2200"/>
              <a:buChar char="✔"/>
              <a:defRPr sz="2200"/>
            </a:lvl1pPr>
            <a:lvl2pPr indent="-368300" lvl="1" marL="914400" rtl="0">
              <a:spcBef>
                <a:spcPts val="0"/>
              </a:spcBef>
              <a:spcAft>
                <a:spcPts val="0"/>
              </a:spcAft>
              <a:buSzPts val="2200"/>
              <a:buChar char="○"/>
              <a:defRPr sz="2200"/>
            </a:lvl2pPr>
            <a:lvl3pPr indent="-368300" lvl="2" marL="1371600" rtl="0">
              <a:spcBef>
                <a:spcPts val="0"/>
              </a:spcBef>
              <a:spcAft>
                <a:spcPts val="0"/>
              </a:spcAft>
              <a:buSzPts val="2200"/>
              <a:buChar char="■"/>
              <a:defRPr sz="2200"/>
            </a:lvl3pPr>
            <a:lvl4pPr indent="-368300" lvl="3" marL="1828800" rtl="0">
              <a:spcBef>
                <a:spcPts val="0"/>
              </a:spcBef>
              <a:spcAft>
                <a:spcPts val="0"/>
              </a:spcAft>
              <a:buSzPts val="2200"/>
              <a:buChar char="●"/>
              <a:defRPr sz="2200"/>
            </a:lvl4pPr>
            <a:lvl5pPr indent="-368300" lvl="4" marL="2286000" rtl="0">
              <a:spcBef>
                <a:spcPts val="0"/>
              </a:spcBef>
              <a:spcAft>
                <a:spcPts val="0"/>
              </a:spcAft>
              <a:buSzPts val="2200"/>
              <a:buChar char="○"/>
              <a:defRPr sz="2200"/>
            </a:lvl5pPr>
            <a:lvl6pPr indent="-368300" lvl="5" marL="2743200" rtl="0">
              <a:spcBef>
                <a:spcPts val="0"/>
              </a:spcBef>
              <a:spcAft>
                <a:spcPts val="0"/>
              </a:spcAft>
              <a:buSzPts val="2200"/>
              <a:buChar char="■"/>
              <a:defRPr sz="2200"/>
            </a:lvl6pPr>
            <a:lvl7pPr indent="-368300" lvl="6" marL="3200400" rtl="0">
              <a:spcBef>
                <a:spcPts val="0"/>
              </a:spcBef>
              <a:spcAft>
                <a:spcPts val="0"/>
              </a:spcAft>
              <a:buSzPts val="2200"/>
              <a:buChar char="●"/>
              <a:defRPr sz="2200"/>
            </a:lvl7pPr>
            <a:lvl8pPr indent="-368300" lvl="7" marL="3657600" rtl="0">
              <a:spcBef>
                <a:spcPts val="0"/>
              </a:spcBef>
              <a:spcAft>
                <a:spcPts val="0"/>
              </a:spcAft>
              <a:buSzPts val="2200"/>
              <a:buChar char="○"/>
              <a:defRPr sz="2200"/>
            </a:lvl8pPr>
            <a:lvl9pPr indent="-368300" lvl="8" marL="4114800" rtl="0">
              <a:spcBef>
                <a:spcPts val="0"/>
              </a:spcBef>
              <a:spcAft>
                <a:spcPts val="0"/>
              </a:spcAft>
              <a:buSzPts val="2200"/>
              <a:buChar char="■"/>
              <a:defRPr sz="2200"/>
            </a:lvl9pPr>
          </a:lstStyle>
          <a:p/>
        </p:txBody>
      </p:sp>
      <p:sp>
        <p:nvSpPr>
          <p:cNvPr id="52" name="Google Shape;52;p8"/>
          <p:cNvSpPr txBox="1"/>
          <p:nvPr>
            <p:ph idx="3" type="body"/>
          </p:nvPr>
        </p:nvSpPr>
        <p:spPr>
          <a:xfrm>
            <a:off x="6166500" y="1499500"/>
            <a:ext cx="2520300" cy="3126900"/>
          </a:xfrm>
          <a:prstGeom prst="rect">
            <a:avLst/>
          </a:prstGeom>
        </p:spPr>
        <p:txBody>
          <a:bodyPr anchorCtr="0" anchor="t" bIns="0" lIns="0" spcFirstLastPara="1" rIns="0" wrap="square" tIns="0">
            <a:noAutofit/>
          </a:bodyPr>
          <a:lstStyle>
            <a:lvl1pPr indent="-368300" lvl="0" marL="457200" rtl="0">
              <a:spcBef>
                <a:spcPts val="600"/>
              </a:spcBef>
              <a:spcAft>
                <a:spcPts val="0"/>
              </a:spcAft>
              <a:buSzPts val="2200"/>
              <a:buChar char="✔"/>
              <a:defRPr sz="2200"/>
            </a:lvl1pPr>
            <a:lvl2pPr indent="-368300" lvl="1" marL="914400" rtl="0">
              <a:spcBef>
                <a:spcPts val="0"/>
              </a:spcBef>
              <a:spcAft>
                <a:spcPts val="0"/>
              </a:spcAft>
              <a:buSzPts val="2200"/>
              <a:buChar char="○"/>
              <a:defRPr sz="2200"/>
            </a:lvl2pPr>
            <a:lvl3pPr indent="-368300" lvl="2" marL="1371600" rtl="0">
              <a:spcBef>
                <a:spcPts val="0"/>
              </a:spcBef>
              <a:spcAft>
                <a:spcPts val="0"/>
              </a:spcAft>
              <a:buSzPts val="2200"/>
              <a:buChar char="■"/>
              <a:defRPr sz="2200"/>
            </a:lvl3pPr>
            <a:lvl4pPr indent="-368300" lvl="3" marL="1828800" rtl="0">
              <a:spcBef>
                <a:spcPts val="0"/>
              </a:spcBef>
              <a:spcAft>
                <a:spcPts val="0"/>
              </a:spcAft>
              <a:buSzPts val="2200"/>
              <a:buChar char="●"/>
              <a:defRPr sz="2200"/>
            </a:lvl4pPr>
            <a:lvl5pPr indent="-368300" lvl="4" marL="2286000" rtl="0">
              <a:spcBef>
                <a:spcPts val="0"/>
              </a:spcBef>
              <a:spcAft>
                <a:spcPts val="0"/>
              </a:spcAft>
              <a:buSzPts val="2200"/>
              <a:buChar char="○"/>
              <a:defRPr sz="2200"/>
            </a:lvl5pPr>
            <a:lvl6pPr indent="-368300" lvl="5" marL="2743200" rtl="0">
              <a:spcBef>
                <a:spcPts val="0"/>
              </a:spcBef>
              <a:spcAft>
                <a:spcPts val="0"/>
              </a:spcAft>
              <a:buSzPts val="2200"/>
              <a:buChar char="■"/>
              <a:defRPr sz="2200"/>
            </a:lvl6pPr>
            <a:lvl7pPr indent="-368300" lvl="6" marL="3200400" rtl="0">
              <a:spcBef>
                <a:spcPts val="0"/>
              </a:spcBef>
              <a:spcAft>
                <a:spcPts val="0"/>
              </a:spcAft>
              <a:buSzPts val="2200"/>
              <a:buChar char="●"/>
              <a:defRPr sz="2200"/>
            </a:lvl7pPr>
            <a:lvl8pPr indent="-368300" lvl="7" marL="3657600" rtl="0">
              <a:spcBef>
                <a:spcPts val="0"/>
              </a:spcBef>
              <a:spcAft>
                <a:spcPts val="0"/>
              </a:spcAft>
              <a:buSzPts val="2200"/>
              <a:buChar char="○"/>
              <a:defRPr sz="2200"/>
            </a:lvl8pPr>
            <a:lvl9pPr indent="-368300" lvl="8" marL="4114800" rtl="0">
              <a:spcBef>
                <a:spcPts val="0"/>
              </a:spcBef>
              <a:spcAft>
                <a:spcPts val="0"/>
              </a:spcAft>
              <a:buSzPts val="2200"/>
              <a:buChar char="■"/>
              <a:defRPr sz="2200"/>
            </a:lvl9pPr>
          </a:lstStyle>
          <a:p/>
        </p:txBody>
      </p:sp>
      <p:sp>
        <p:nvSpPr>
          <p:cNvPr id="53" name="Google Shape;53;p8"/>
          <p:cNvSpPr txBox="1"/>
          <p:nvPr>
            <p:ph idx="12" type="sldNum"/>
          </p:nvPr>
        </p:nvSpPr>
        <p:spPr>
          <a:xfrm>
            <a:off x="8480584" y="4749851"/>
            <a:ext cx="548700" cy="3936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4" name="Shape 54"/>
        <p:cNvGrpSpPr/>
        <p:nvPr/>
      </p:nvGrpSpPr>
      <p:grpSpPr>
        <a:xfrm>
          <a:off x="0" y="0"/>
          <a:ext cx="0" cy="0"/>
          <a:chOff x="0" y="0"/>
          <a:chExt cx="0" cy="0"/>
        </a:xfrm>
      </p:grpSpPr>
      <p:pic>
        <p:nvPicPr>
          <p:cNvPr id="55" name="Google Shape;55;p9"/>
          <p:cNvPicPr preferRelativeResize="0"/>
          <p:nvPr/>
        </p:nvPicPr>
        <p:blipFill rotWithShape="1">
          <a:blip r:embed="rId2">
            <a:alphaModFix/>
          </a:blip>
          <a:srcRect b="0" l="5320" r="0" t="0"/>
          <a:stretch/>
        </p:blipFill>
        <p:spPr>
          <a:xfrm>
            <a:off x="0" y="357876"/>
            <a:ext cx="6655800" cy="975100"/>
          </a:xfrm>
          <a:prstGeom prst="rect">
            <a:avLst/>
          </a:prstGeom>
          <a:noFill/>
          <a:ln>
            <a:noFill/>
          </a:ln>
        </p:spPr>
      </p:pic>
      <p:pic>
        <p:nvPicPr>
          <p:cNvPr id="56" name="Google Shape;56;p9"/>
          <p:cNvPicPr preferRelativeResize="0"/>
          <p:nvPr/>
        </p:nvPicPr>
        <p:blipFill>
          <a:blip r:embed="rId3">
            <a:alphaModFix amt="50000"/>
          </a:blip>
          <a:stretch>
            <a:fillRect/>
          </a:stretch>
        </p:blipFill>
        <p:spPr>
          <a:xfrm>
            <a:off x="0" y="0"/>
            <a:ext cx="9144000" cy="5143500"/>
          </a:xfrm>
          <a:prstGeom prst="rect">
            <a:avLst/>
          </a:prstGeom>
          <a:noFill/>
          <a:ln>
            <a:noFill/>
          </a:ln>
        </p:spPr>
      </p:pic>
      <p:sp>
        <p:nvSpPr>
          <p:cNvPr id="57" name="Google Shape;57;p9"/>
          <p:cNvSpPr txBox="1"/>
          <p:nvPr>
            <p:ph type="title"/>
          </p:nvPr>
        </p:nvSpPr>
        <p:spPr>
          <a:xfrm>
            <a:off x="457200" y="465250"/>
            <a:ext cx="5868600" cy="751800"/>
          </a:xfrm>
          <a:prstGeom prst="rect">
            <a:avLst/>
          </a:prstGeom>
        </p:spPr>
        <p:txBody>
          <a:bodyPr anchorCtr="0" anchor="ctr" bIns="0" lIns="0" spcFirstLastPara="1" rIns="0" wrap="square" tIns="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58" name="Google Shape;58;p9"/>
          <p:cNvSpPr txBox="1"/>
          <p:nvPr>
            <p:ph idx="12" type="sldNum"/>
          </p:nvPr>
        </p:nvSpPr>
        <p:spPr>
          <a:xfrm>
            <a:off x="8480584" y="4749851"/>
            <a:ext cx="548700" cy="3936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9" name="Shape 59"/>
        <p:cNvGrpSpPr/>
        <p:nvPr/>
      </p:nvGrpSpPr>
      <p:grpSpPr>
        <a:xfrm>
          <a:off x="0" y="0"/>
          <a:ext cx="0" cy="0"/>
          <a:chOff x="0" y="0"/>
          <a:chExt cx="0" cy="0"/>
        </a:xfrm>
      </p:grpSpPr>
      <p:grpSp>
        <p:nvGrpSpPr>
          <p:cNvPr id="60" name="Google Shape;60;p10"/>
          <p:cNvGrpSpPr/>
          <p:nvPr/>
        </p:nvGrpSpPr>
        <p:grpSpPr>
          <a:xfrm>
            <a:off x="1507075" y="4334225"/>
            <a:ext cx="6144575" cy="537750"/>
            <a:chOff x="1507075" y="4334225"/>
            <a:chExt cx="6144575" cy="537750"/>
          </a:xfrm>
        </p:grpSpPr>
        <p:pic>
          <p:nvPicPr>
            <p:cNvPr id="61" name="Google Shape;61;p10"/>
            <p:cNvPicPr preferRelativeResize="0"/>
            <p:nvPr/>
          </p:nvPicPr>
          <p:blipFill>
            <a:blip r:embed="rId2">
              <a:alphaModFix/>
            </a:blip>
            <a:stretch>
              <a:fillRect/>
            </a:stretch>
          </p:blipFill>
          <p:spPr>
            <a:xfrm>
              <a:off x="1507075" y="4334225"/>
              <a:ext cx="3986087" cy="529765"/>
            </a:xfrm>
            <a:prstGeom prst="rect">
              <a:avLst/>
            </a:prstGeom>
            <a:noFill/>
            <a:ln>
              <a:noFill/>
            </a:ln>
          </p:spPr>
        </p:pic>
        <p:pic>
          <p:nvPicPr>
            <p:cNvPr id="62" name="Google Shape;62;p10"/>
            <p:cNvPicPr preferRelativeResize="0"/>
            <p:nvPr/>
          </p:nvPicPr>
          <p:blipFill>
            <a:blip r:embed="rId2">
              <a:alphaModFix/>
            </a:blip>
            <a:stretch>
              <a:fillRect/>
            </a:stretch>
          </p:blipFill>
          <p:spPr>
            <a:xfrm flipH="1">
              <a:off x="3665564" y="4342210"/>
              <a:ext cx="3986087" cy="529765"/>
            </a:xfrm>
            <a:prstGeom prst="rect">
              <a:avLst/>
            </a:prstGeom>
            <a:noFill/>
            <a:ln>
              <a:noFill/>
            </a:ln>
          </p:spPr>
        </p:pic>
      </p:grpSp>
      <p:pic>
        <p:nvPicPr>
          <p:cNvPr id="63" name="Google Shape;63;p10"/>
          <p:cNvPicPr preferRelativeResize="0"/>
          <p:nvPr/>
        </p:nvPicPr>
        <p:blipFill>
          <a:blip r:embed="rId3">
            <a:alphaModFix amt="50000"/>
          </a:blip>
          <a:stretch>
            <a:fillRect/>
          </a:stretch>
        </p:blipFill>
        <p:spPr>
          <a:xfrm>
            <a:off x="0" y="0"/>
            <a:ext cx="9144000" cy="5143500"/>
          </a:xfrm>
          <a:prstGeom prst="rect">
            <a:avLst/>
          </a:prstGeom>
          <a:noFill/>
          <a:ln>
            <a:noFill/>
          </a:ln>
        </p:spPr>
      </p:pic>
      <p:sp>
        <p:nvSpPr>
          <p:cNvPr id="64" name="Google Shape;64;p10"/>
          <p:cNvSpPr txBox="1"/>
          <p:nvPr>
            <p:ph idx="1" type="body"/>
          </p:nvPr>
        </p:nvSpPr>
        <p:spPr>
          <a:xfrm>
            <a:off x="1646175" y="4386854"/>
            <a:ext cx="5851500" cy="393600"/>
          </a:xfrm>
          <a:prstGeom prst="rect">
            <a:avLst/>
          </a:prstGeom>
        </p:spPr>
        <p:txBody>
          <a:bodyPr anchorCtr="0" anchor="ctr" bIns="0" lIns="0" spcFirstLastPara="1" rIns="0" wrap="square" tIns="0">
            <a:noAutofit/>
          </a:bodyPr>
          <a:lstStyle>
            <a:lvl1pPr indent="-228600" lvl="0" marL="457200" rtl="0" algn="ctr">
              <a:lnSpc>
                <a:spcPct val="90000"/>
              </a:lnSpc>
              <a:spcBef>
                <a:spcPts val="360"/>
              </a:spcBef>
              <a:spcAft>
                <a:spcPts val="0"/>
              </a:spcAft>
              <a:buClr>
                <a:schemeClr val="dk2"/>
              </a:buClr>
              <a:buSzPts val="1600"/>
              <a:buNone/>
              <a:defRPr sz="1600">
                <a:solidFill>
                  <a:schemeClr val="dk2"/>
                </a:solidFill>
              </a:defRPr>
            </a:lvl1pPr>
          </a:lstStyle>
          <a:p/>
        </p:txBody>
      </p:sp>
      <p:sp>
        <p:nvSpPr>
          <p:cNvPr id="65" name="Google Shape;65;p10"/>
          <p:cNvSpPr txBox="1"/>
          <p:nvPr>
            <p:ph idx="12" type="sldNum"/>
          </p:nvPr>
        </p:nvSpPr>
        <p:spPr>
          <a:xfrm>
            <a:off x="8480584" y="4749851"/>
            <a:ext cx="548700" cy="3936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Light" type="blank">
  <p:cSld name="BLANK">
    <p:spTree>
      <p:nvGrpSpPr>
        <p:cNvPr id="66" name="Shape 66"/>
        <p:cNvGrpSpPr/>
        <p:nvPr/>
      </p:nvGrpSpPr>
      <p:grpSpPr>
        <a:xfrm>
          <a:off x="0" y="0"/>
          <a:ext cx="0" cy="0"/>
          <a:chOff x="0" y="0"/>
          <a:chExt cx="0" cy="0"/>
        </a:xfrm>
      </p:grpSpPr>
      <p:sp>
        <p:nvSpPr>
          <p:cNvPr id="67" name="Google Shape;67;p11"/>
          <p:cNvSpPr txBox="1"/>
          <p:nvPr>
            <p:ph idx="12" type="sldNum"/>
          </p:nvPr>
        </p:nvSpPr>
        <p:spPr>
          <a:xfrm>
            <a:off x="8480584" y="4749851"/>
            <a:ext cx="548700" cy="3936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pic>
        <p:nvPicPr>
          <p:cNvPr id="68" name="Google Shape;68;p11"/>
          <p:cNvPicPr preferRelativeResize="0"/>
          <p:nvPr/>
        </p:nvPicPr>
        <p:blipFill>
          <a:blip r:embed="rId2">
            <a:alphaModFix amt="50000"/>
          </a:blip>
          <a:stretch>
            <a:fillRect/>
          </a:stretch>
        </p:blipFill>
        <p:spPr>
          <a:xfrm>
            <a:off x="0" y="0"/>
            <a:ext cx="9144000" cy="5143500"/>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Dark">
  <p:cSld name="BLANK_1">
    <p:spTree>
      <p:nvGrpSpPr>
        <p:cNvPr id="69" name="Shape 69"/>
        <p:cNvGrpSpPr/>
        <p:nvPr/>
      </p:nvGrpSpPr>
      <p:grpSpPr>
        <a:xfrm>
          <a:off x="0" y="0"/>
          <a:ext cx="0" cy="0"/>
          <a:chOff x="0" y="0"/>
          <a:chExt cx="0" cy="0"/>
        </a:xfrm>
      </p:grpSpPr>
      <p:sp>
        <p:nvSpPr>
          <p:cNvPr id="70" name="Google Shape;70;p12"/>
          <p:cNvSpPr txBox="1"/>
          <p:nvPr>
            <p:ph idx="12" type="sldNum"/>
          </p:nvPr>
        </p:nvSpPr>
        <p:spPr>
          <a:xfrm>
            <a:off x="8480584" y="4749851"/>
            <a:ext cx="548700" cy="3936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pic>
        <p:nvPicPr>
          <p:cNvPr id="71" name="Google Shape;71;p12"/>
          <p:cNvPicPr preferRelativeResize="0"/>
          <p:nvPr/>
        </p:nvPicPr>
        <p:blipFill>
          <a:blip r:embed="rId2">
            <a:alphaModFix amt="75000"/>
          </a:blip>
          <a:stretch>
            <a:fillRect/>
          </a:stretch>
        </p:blipFill>
        <p:spPr>
          <a:xfrm>
            <a:off x="0" y="0"/>
            <a:ext cx="9144000" cy="5143500"/>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2">
  <p:cSld name="TITLE_2">
    <p:spTree>
      <p:nvGrpSpPr>
        <p:cNvPr id="72" name="Shape 72"/>
        <p:cNvGrpSpPr/>
        <p:nvPr/>
      </p:nvGrpSpPr>
      <p:grpSpPr>
        <a:xfrm>
          <a:off x="0" y="0"/>
          <a:ext cx="0" cy="0"/>
          <a:chOff x="0" y="0"/>
          <a:chExt cx="0" cy="0"/>
        </a:xfrm>
      </p:grpSpPr>
      <p:sp>
        <p:nvSpPr>
          <p:cNvPr id="73" name="Google Shape;73;p13"/>
          <p:cNvSpPr/>
          <p:nvPr/>
        </p:nvSpPr>
        <p:spPr>
          <a:xfrm>
            <a:off x="80700" y="2651100"/>
            <a:ext cx="8982600" cy="2411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3"/>
          <p:cNvSpPr txBox="1"/>
          <p:nvPr>
            <p:ph type="ctrTitle"/>
          </p:nvPr>
        </p:nvSpPr>
        <p:spPr>
          <a:xfrm>
            <a:off x="485875" y="264475"/>
            <a:ext cx="8183700" cy="1473600"/>
          </a:xfrm>
          <a:prstGeom prst="rect">
            <a:avLst/>
          </a:prstGeom>
        </p:spPr>
        <p:txBody>
          <a:bodyPr anchorCtr="0" anchor="b" bIns="0" lIns="0" spcFirstLastPara="1" rIns="0" wrap="square" tIns="0">
            <a:noAutofit/>
          </a:bodyPr>
          <a:lstStyle>
            <a:lvl1pPr lvl="0" rtl="0">
              <a:spcBef>
                <a:spcPts val="0"/>
              </a:spcBef>
              <a:spcAft>
                <a:spcPts val="0"/>
              </a:spcAft>
              <a:buSzPts val="4200"/>
              <a:buNone/>
              <a:defRPr sz="4200"/>
            </a:lvl1pPr>
            <a:lvl2pPr lvl="1" rtl="0">
              <a:spcBef>
                <a:spcPts val="0"/>
              </a:spcBef>
              <a:spcAft>
                <a:spcPts val="0"/>
              </a:spcAft>
              <a:buSzPts val="4200"/>
              <a:buNone/>
              <a:defRPr sz="4200"/>
            </a:lvl2pPr>
            <a:lvl3pPr lvl="2" rtl="0">
              <a:spcBef>
                <a:spcPts val="0"/>
              </a:spcBef>
              <a:spcAft>
                <a:spcPts val="0"/>
              </a:spcAft>
              <a:buSzPts val="4200"/>
              <a:buNone/>
              <a:defRPr sz="4200"/>
            </a:lvl3pPr>
            <a:lvl4pPr lvl="3" rtl="0">
              <a:spcBef>
                <a:spcPts val="0"/>
              </a:spcBef>
              <a:spcAft>
                <a:spcPts val="0"/>
              </a:spcAft>
              <a:buSzPts val="4200"/>
              <a:buNone/>
              <a:defRPr sz="4200"/>
            </a:lvl4pPr>
            <a:lvl5pPr lvl="4" rtl="0">
              <a:spcBef>
                <a:spcPts val="0"/>
              </a:spcBef>
              <a:spcAft>
                <a:spcPts val="0"/>
              </a:spcAft>
              <a:buSzPts val="4200"/>
              <a:buNone/>
              <a:defRPr sz="4200"/>
            </a:lvl5pPr>
            <a:lvl6pPr lvl="5" rtl="0">
              <a:spcBef>
                <a:spcPts val="0"/>
              </a:spcBef>
              <a:spcAft>
                <a:spcPts val="0"/>
              </a:spcAft>
              <a:buSzPts val="4200"/>
              <a:buNone/>
              <a:defRPr sz="4200"/>
            </a:lvl6pPr>
            <a:lvl7pPr lvl="6" rtl="0">
              <a:spcBef>
                <a:spcPts val="0"/>
              </a:spcBef>
              <a:spcAft>
                <a:spcPts val="0"/>
              </a:spcAft>
              <a:buSzPts val="4200"/>
              <a:buNone/>
              <a:defRPr sz="4200"/>
            </a:lvl7pPr>
            <a:lvl8pPr lvl="7" rtl="0">
              <a:spcBef>
                <a:spcPts val="0"/>
              </a:spcBef>
              <a:spcAft>
                <a:spcPts val="0"/>
              </a:spcAft>
              <a:buSzPts val="4200"/>
              <a:buNone/>
              <a:defRPr sz="4200"/>
            </a:lvl8pPr>
            <a:lvl9pPr lvl="8" rtl="0">
              <a:spcBef>
                <a:spcPts val="0"/>
              </a:spcBef>
              <a:spcAft>
                <a:spcPts val="0"/>
              </a:spcAft>
              <a:buSzPts val="4200"/>
              <a:buNone/>
              <a:defRPr sz="4200"/>
            </a:lvl9pPr>
          </a:lstStyle>
          <a:p/>
        </p:txBody>
      </p:sp>
      <p:sp>
        <p:nvSpPr>
          <p:cNvPr id="75" name="Google Shape;75;p13"/>
          <p:cNvSpPr txBox="1"/>
          <p:nvPr>
            <p:ph idx="1" type="subTitle"/>
          </p:nvPr>
        </p:nvSpPr>
        <p:spPr>
          <a:xfrm>
            <a:off x="485875" y="1738075"/>
            <a:ext cx="8183700" cy="861000"/>
          </a:xfrm>
          <a:prstGeom prst="rect">
            <a:avLst/>
          </a:prstGeom>
        </p:spPr>
        <p:txBody>
          <a:bodyPr anchorCtr="0" anchor="t" bIns="0" lIns="0" spcFirstLastPara="1" rIns="0" wrap="square" tIns="0">
            <a:noAutofit/>
          </a:bodyPr>
          <a:lstStyle>
            <a:lvl1pPr lvl="0" rtl="0">
              <a:lnSpc>
                <a:spcPct val="100000"/>
              </a:lnSpc>
              <a:spcBef>
                <a:spcPts val="600"/>
              </a:spcBef>
              <a:spcAft>
                <a:spcPts val="0"/>
              </a:spcAft>
              <a:buSzPts val="2400"/>
              <a:buNone/>
              <a:defRPr sz="2400"/>
            </a:lvl1pPr>
            <a:lvl2pPr lvl="1" rtl="0">
              <a:lnSpc>
                <a:spcPct val="100000"/>
              </a:lnSpc>
              <a:spcBef>
                <a:spcPts val="0"/>
              </a:spcBef>
              <a:spcAft>
                <a:spcPts val="0"/>
              </a:spcAft>
              <a:buSzPts val="2400"/>
              <a:buNone/>
              <a:defRPr sz="2400"/>
            </a:lvl2pPr>
            <a:lvl3pPr lvl="2" rtl="0">
              <a:lnSpc>
                <a:spcPct val="100000"/>
              </a:lnSpc>
              <a:spcBef>
                <a:spcPts val="0"/>
              </a:spcBef>
              <a:spcAft>
                <a:spcPts val="0"/>
              </a:spcAft>
              <a:buSzPts val="2400"/>
              <a:buNone/>
              <a:defRPr sz="2400"/>
            </a:lvl3pPr>
            <a:lvl4pPr lvl="3" rtl="0">
              <a:lnSpc>
                <a:spcPct val="100000"/>
              </a:lnSpc>
              <a:spcBef>
                <a:spcPts val="0"/>
              </a:spcBef>
              <a:spcAft>
                <a:spcPts val="0"/>
              </a:spcAft>
              <a:buSzPts val="2400"/>
              <a:buNone/>
              <a:defRPr sz="2400"/>
            </a:lvl4pPr>
            <a:lvl5pPr lvl="4" rtl="0">
              <a:lnSpc>
                <a:spcPct val="100000"/>
              </a:lnSpc>
              <a:spcBef>
                <a:spcPts val="0"/>
              </a:spcBef>
              <a:spcAft>
                <a:spcPts val="0"/>
              </a:spcAft>
              <a:buSzPts val="2400"/>
              <a:buNone/>
              <a:defRPr sz="2400"/>
            </a:lvl5pPr>
            <a:lvl6pPr lvl="5" rtl="0">
              <a:lnSpc>
                <a:spcPct val="100000"/>
              </a:lnSpc>
              <a:spcBef>
                <a:spcPts val="0"/>
              </a:spcBef>
              <a:spcAft>
                <a:spcPts val="0"/>
              </a:spcAft>
              <a:buSzPts val="2400"/>
              <a:buNone/>
              <a:defRPr sz="2400"/>
            </a:lvl6pPr>
            <a:lvl7pPr lvl="6" rtl="0">
              <a:lnSpc>
                <a:spcPct val="100000"/>
              </a:lnSpc>
              <a:spcBef>
                <a:spcPts val="0"/>
              </a:spcBef>
              <a:spcAft>
                <a:spcPts val="0"/>
              </a:spcAft>
              <a:buSzPts val="2400"/>
              <a:buNone/>
              <a:defRPr sz="2400"/>
            </a:lvl7pPr>
            <a:lvl8pPr lvl="7" rtl="0">
              <a:lnSpc>
                <a:spcPct val="100000"/>
              </a:lnSpc>
              <a:spcBef>
                <a:spcPts val="0"/>
              </a:spcBef>
              <a:spcAft>
                <a:spcPts val="0"/>
              </a:spcAft>
              <a:buSzPts val="2400"/>
              <a:buNone/>
              <a:defRPr sz="2400"/>
            </a:lvl8pPr>
            <a:lvl9pPr lvl="8" rtl="0">
              <a:lnSpc>
                <a:spcPct val="100000"/>
              </a:lnSpc>
              <a:spcBef>
                <a:spcPts val="0"/>
              </a:spcBef>
              <a:spcAft>
                <a:spcPts val="0"/>
              </a:spcAft>
              <a:buSzPts val="2400"/>
              <a:buNone/>
              <a:defRPr sz="2400"/>
            </a:lvl9pPr>
          </a:lstStyle>
          <a:p/>
        </p:txBody>
      </p:sp>
      <p:sp>
        <p:nvSpPr>
          <p:cNvPr id="76" name="Google Shape;76;p13"/>
          <p:cNvSpPr txBox="1"/>
          <p:nvPr>
            <p:ph idx="12" type="sldNum"/>
          </p:nvPr>
        </p:nvSpPr>
        <p:spPr>
          <a:xfrm>
            <a:off x="8497999" y="4688759"/>
            <a:ext cx="548700" cy="393600"/>
          </a:xfrm>
          <a:prstGeom prst="rect">
            <a:avLst/>
          </a:prstGeom>
        </p:spPr>
        <p:txBody>
          <a:bodyPr anchorCtr="0" anchor="ctr" bIns="0" lIns="0" spcFirstLastPara="1" rIns="0" wrap="square" tIns="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gradFill>
          <a:gsLst>
            <a:gs pos="0">
              <a:schemeClr val="accent2"/>
            </a:gs>
            <a:gs pos="100000">
              <a:schemeClr val="accent1"/>
            </a:gs>
          </a:gsLst>
          <a:lin ang="2700006" scaled="0"/>
        </a:gra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465250"/>
            <a:ext cx="5868600" cy="751800"/>
          </a:xfrm>
          <a:prstGeom prst="rect">
            <a:avLst/>
          </a:prstGeom>
          <a:noFill/>
          <a:ln>
            <a:noFill/>
          </a:ln>
        </p:spPr>
        <p:txBody>
          <a:bodyPr anchorCtr="0" anchor="ctr" bIns="0" lIns="0" spcFirstLastPara="1" rIns="0" wrap="square" tIns="0">
            <a:noAutofit/>
          </a:bodyPr>
          <a:lstStyle>
            <a:lvl1pPr lvl="0" rtl="0">
              <a:lnSpc>
                <a:spcPct val="90000"/>
              </a:lnSpc>
              <a:spcBef>
                <a:spcPts val="0"/>
              </a:spcBef>
              <a:spcAft>
                <a:spcPts val="0"/>
              </a:spcAft>
              <a:buClr>
                <a:schemeClr val="dk1"/>
              </a:buClr>
              <a:buSzPts val="3600"/>
              <a:buFont typeface="Caveat Brush"/>
              <a:buNone/>
              <a:defRPr sz="3600">
                <a:solidFill>
                  <a:schemeClr val="dk1"/>
                </a:solidFill>
                <a:latin typeface="Caveat Brush"/>
                <a:ea typeface="Caveat Brush"/>
                <a:cs typeface="Caveat Brush"/>
                <a:sym typeface="Caveat Brush"/>
              </a:defRPr>
            </a:lvl1pPr>
            <a:lvl2pPr lvl="1" rtl="0">
              <a:lnSpc>
                <a:spcPct val="90000"/>
              </a:lnSpc>
              <a:spcBef>
                <a:spcPts val="0"/>
              </a:spcBef>
              <a:spcAft>
                <a:spcPts val="0"/>
              </a:spcAft>
              <a:buClr>
                <a:schemeClr val="dk1"/>
              </a:buClr>
              <a:buSzPts val="3600"/>
              <a:buFont typeface="Caveat Brush"/>
              <a:buNone/>
              <a:defRPr sz="3600">
                <a:solidFill>
                  <a:schemeClr val="dk1"/>
                </a:solidFill>
                <a:latin typeface="Caveat Brush"/>
                <a:ea typeface="Caveat Brush"/>
                <a:cs typeface="Caveat Brush"/>
                <a:sym typeface="Caveat Brush"/>
              </a:defRPr>
            </a:lvl2pPr>
            <a:lvl3pPr lvl="2" rtl="0">
              <a:lnSpc>
                <a:spcPct val="90000"/>
              </a:lnSpc>
              <a:spcBef>
                <a:spcPts val="0"/>
              </a:spcBef>
              <a:spcAft>
                <a:spcPts val="0"/>
              </a:spcAft>
              <a:buClr>
                <a:schemeClr val="dk1"/>
              </a:buClr>
              <a:buSzPts val="3600"/>
              <a:buFont typeface="Caveat Brush"/>
              <a:buNone/>
              <a:defRPr sz="3600">
                <a:solidFill>
                  <a:schemeClr val="dk1"/>
                </a:solidFill>
                <a:latin typeface="Caveat Brush"/>
                <a:ea typeface="Caveat Brush"/>
                <a:cs typeface="Caveat Brush"/>
                <a:sym typeface="Caveat Brush"/>
              </a:defRPr>
            </a:lvl3pPr>
            <a:lvl4pPr lvl="3" rtl="0">
              <a:lnSpc>
                <a:spcPct val="90000"/>
              </a:lnSpc>
              <a:spcBef>
                <a:spcPts val="0"/>
              </a:spcBef>
              <a:spcAft>
                <a:spcPts val="0"/>
              </a:spcAft>
              <a:buClr>
                <a:schemeClr val="dk1"/>
              </a:buClr>
              <a:buSzPts val="3600"/>
              <a:buFont typeface="Caveat Brush"/>
              <a:buNone/>
              <a:defRPr sz="3600">
                <a:solidFill>
                  <a:schemeClr val="dk1"/>
                </a:solidFill>
                <a:latin typeface="Caveat Brush"/>
                <a:ea typeface="Caveat Brush"/>
                <a:cs typeface="Caveat Brush"/>
                <a:sym typeface="Caveat Brush"/>
              </a:defRPr>
            </a:lvl4pPr>
            <a:lvl5pPr lvl="4" rtl="0">
              <a:lnSpc>
                <a:spcPct val="90000"/>
              </a:lnSpc>
              <a:spcBef>
                <a:spcPts val="0"/>
              </a:spcBef>
              <a:spcAft>
                <a:spcPts val="0"/>
              </a:spcAft>
              <a:buClr>
                <a:schemeClr val="dk1"/>
              </a:buClr>
              <a:buSzPts val="3600"/>
              <a:buFont typeface="Caveat Brush"/>
              <a:buNone/>
              <a:defRPr sz="3600">
                <a:solidFill>
                  <a:schemeClr val="dk1"/>
                </a:solidFill>
                <a:latin typeface="Caveat Brush"/>
                <a:ea typeface="Caveat Brush"/>
                <a:cs typeface="Caveat Brush"/>
                <a:sym typeface="Caveat Brush"/>
              </a:defRPr>
            </a:lvl5pPr>
            <a:lvl6pPr lvl="5" rtl="0">
              <a:lnSpc>
                <a:spcPct val="90000"/>
              </a:lnSpc>
              <a:spcBef>
                <a:spcPts val="0"/>
              </a:spcBef>
              <a:spcAft>
                <a:spcPts val="0"/>
              </a:spcAft>
              <a:buClr>
                <a:schemeClr val="dk1"/>
              </a:buClr>
              <a:buSzPts val="3600"/>
              <a:buFont typeface="Caveat Brush"/>
              <a:buNone/>
              <a:defRPr sz="3600">
                <a:solidFill>
                  <a:schemeClr val="dk1"/>
                </a:solidFill>
                <a:latin typeface="Caveat Brush"/>
                <a:ea typeface="Caveat Brush"/>
                <a:cs typeface="Caveat Brush"/>
                <a:sym typeface="Caveat Brush"/>
              </a:defRPr>
            </a:lvl6pPr>
            <a:lvl7pPr lvl="6" rtl="0">
              <a:lnSpc>
                <a:spcPct val="90000"/>
              </a:lnSpc>
              <a:spcBef>
                <a:spcPts val="0"/>
              </a:spcBef>
              <a:spcAft>
                <a:spcPts val="0"/>
              </a:spcAft>
              <a:buClr>
                <a:schemeClr val="dk1"/>
              </a:buClr>
              <a:buSzPts val="3600"/>
              <a:buFont typeface="Caveat Brush"/>
              <a:buNone/>
              <a:defRPr sz="3600">
                <a:solidFill>
                  <a:schemeClr val="dk1"/>
                </a:solidFill>
                <a:latin typeface="Caveat Brush"/>
                <a:ea typeface="Caveat Brush"/>
                <a:cs typeface="Caveat Brush"/>
                <a:sym typeface="Caveat Brush"/>
              </a:defRPr>
            </a:lvl7pPr>
            <a:lvl8pPr lvl="7" rtl="0">
              <a:lnSpc>
                <a:spcPct val="90000"/>
              </a:lnSpc>
              <a:spcBef>
                <a:spcPts val="0"/>
              </a:spcBef>
              <a:spcAft>
                <a:spcPts val="0"/>
              </a:spcAft>
              <a:buClr>
                <a:schemeClr val="dk1"/>
              </a:buClr>
              <a:buSzPts val="3600"/>
              <a:buFont typeface="Caveat Brush"/>
              <a:buNone/>
              <a:defRPr sz="3600">
                <a:solidFill>
                  <a:schemeClr val="dk1"/>
                </a:solidFill>
                <a:latin typeface="Caveat Brush"/>
                <a:ea typeface="Caveat Brush"/>
                <a:cs typeface="Caveat Brush"/>
                <a:sym typeface="Caveat Brush"/>
              </a:defRPr>
            </a:lvl8pPr>
            <a:lvl9pPr lvl="8" rtl="0">
              <a:lnSpc>
                <a:spcPct val="90000"/>
              </a:lnSpc>
              <a:spcBef>
                <a:spcPts val="0"/>
              </a:spcBef>
              <a:spcAft>
                <a:spcPts val="0"/>
              </a:spcAft>
              <a:buClr>
                <a:schemeClr val="dk1"/>
              </a:buClr>
              <a:buSzPts val="3600"/>
              <a:buFont typeface="Caveat Brush"/>
              <a:buNone/>
              <a:defRPr sz="3600">
                <a:solidFill>
                  <a:schemeClr val="dk1"/>
                </a:solidFill>
                <a:latin typeface="Caveat Brush"/>
                <a:ea typeface="Caveat Brush"/>
                <a:cs typeface="Caveat Brush"/>
                <a:sym typeface="Caveat Brush"/>
              </a:defRPr>
            </a:lvl9pPr>
          </a:lstStyle>
          <a:p/>
        </p:txBody>
      </p:sp>
      <p:sp>
        <p:nvSpPr>
          <p:cNvPr id="7" name="Google Shape;7;p1"/>
          <p:cNvSpPr txBox="1"/>
          <p:nvPr>
            <p:ph idx="1" type="body"/>
          </p:nvPr>
        </p:nvSpPr>
        <p:spPr>
          <a:xfrm>
            <a:off x="457200" y="1499500"/>
            <a:ext cx="8229600" cy="3126900"/>
          </a:xfrm>
          <a:prstGeom prst="rect">
            <a:avLst/>
          </a:prstGeom>
          <a:noFill/>
          <a:ln>
            <a:noFill/>
          </a:ln>
          <a:effectLst>
            <a:outerShdw blurRad="42863" rotWithShape="0" algn="bl" dir="5400000" dist="9525">
              <a:schemeClr val="dk1">
                <a:alpha val="20000"/>
              </a:schemeClr>
            </a:outerShdw>
          </a:effectLst>
        </p:spPr>
        <p:txBody>
          <a:bodyPr anchorCtr="0" anchor="t" bIns="0" lIns="0" spcFirstLastPara="1" rIns="0" wrap="square" tIns="0">
            <a:noAutofit/>
          </a:bodyPr>
          <a:lstStyle>
            <a:lvl1pPr indent="-342900" lvl="0" marL="457200" rtl="0">
              <a:lnSpc>
                <a:spcPct val="115000"/>
              </a:lnSpc>
              <a:spcBef>
                <a:spcPts val="600"/>
              </a:spcBef>
              <a:spcAft>
                <a:spcPts val="0"/>
              </a:spcAft>
              <a:buClr>
                <a:schemeClr val="dk1"/>
              </a:buClr>
              <a:buSzPts val="1800"/>
              <a:buFont typeface="Patrick Hand"/>
              <a:buChar char="✔"/>
              <a:defRPr sz="2600">
                <a:solidFill>
                  <a:schemeClr val="lt1"/>
                </a:solidFill>
                <a:latin typeface="Patrick Hand"/>
                <a:ea typeface="Patrick Hand"/>
                <a:cs typeface="Patrick Hand"/>
                <a:sym typeface="Patrick Hand"/>
              </a:defRPr>
            </a:lvl1pPr>
            <a:lvl2pPr indent="-393700" lvl="1" marL="914400" rtl="0">
              <a:lnSpc>
                <a:spcPct val="115000"/>
              </a:lnSpc>
              <a:spcBef>
                <a:spcPts val="0"/>
              </a:spcBef>
              <a:spcAft>
                <a:spcPts val="0"/>
              </a:spcAft>
              <a:buClr>
                <a:schemeClr val="lt1"/>
              </a:buClr>
              <a:buSzPts val="2600"/>
              <a:buFont typeface="Patrick Hand"/>
              <a:buChar char="○"/>
              <a:defRPr sz="2600">
                <a:solidFill>
                  <a:schemeClr val="lt1"/>
                </a:solidFill>
                <a:latin typeface="Patrick Hand"/>
                <a:ea typeface="Patrick Hand"/>
                <a:cs typeface="Patrick Hand"/>
                <a:sym typeface="Patrick Hand"/>
              </a:defRPr>
            </a:lvl2pPr>
            <a:lvl3pPr indent="-393700" lvl="2" marL="1371600" rtl="0">
              <a:lnSpc>
                <a:spcPct val="115000"/>
              </a:lnSpc>
              <a:spcBef>
                <a:spcPts val="0"/>
              </a:spcBef>
              <a:spcAft>
                <a:spcPts val="0"/>
              </a:spcAft>
              <a:buClr>
                <a:schemeClr val="lt1"/>
              </a:buClr>
              <a:buSzPts val="2600"/>
              <a:buFont typeface="Patrick Hand"/>
              <a:buChar char="■"/>
              <a:defRPr sz="2600">
                <a:solidFill>
                  <a:schemeClr val="lt1"/>
                </a:solidFill>
                <a:latin typeface="Patrick Hand"/>
                <a:ea typeface="Patrick Hand"/>
                <a:cs typeface="Patrick Hand"/>
                <a:sym typeface="Patrick Hand"/>
              </a:defRPr>
            </a:lvl3pPr>
            <a:lvl4pPr indent="-393700" lvl="3" marL="1828800" rtl="0">
              <a:lnSpc>
                <a:spcPct val="115000"/>
              </a:lnSpc>
              <a:spcBef>
                <a:spcPts val="0"/>
              </a:spcBef>
              <a:spcAft>
                <a:spcPts val="0"/>
              </a:spcAft>
              <a:buClr>
                <a:schemeClr val="lt1"/>
              </a:buClr>
              <a:buSzPts val="2600"/>
              <a:buFont typeface="Patrick Hand"/>
              <a:buChar char="●"/>
              <a:defRPr sz="2600">
                <a:solidFill>
                  <a:schemeClr val="lt1"/>
                </a:solidFill>
                <a:latin typeface="Patrick Hand"/>
                <a:ea typeface="Patrick Hand"/>
                <a:cs typeface="Patrick Hand"/>
                <a:sym typeface="Patrick Hand"/>
              </a:defRPr>
            </a:lvl4pPr>
            <a:lvl5pPr indent="-393700" lvl="4" marL="2286000" rtl="0">
              <a:lnSpc>
                <a:spcPct val="115000"/>
              </a:lnSpc>
              <a:spcBef>
                <a:spcPts val="0"/>
              </a:spcBef>
              <a:spcAft>
                <a:spcPts val="0"/>
              </a:spcAft>
              <a:buClr>
                <a:schemeClr val="lt1"/>
              </a:buClr>
              <a:buSzPts val="2600"/>
              <a:buFont typeface="Patrick Hand"/>
              <a:buChar char="○"/>
              <a:defRPr sz="2600">
                <a:solidFill>
                  <a:schemeClr val="lt1"/>
                </a:solidFill>
                <a:latin typeface="Patrick Hand"/>
                <a:ea typeface="Patrick Hand"/>
                <a:cs typeface="Patrick Hand"/>
                <a:sym typeface="Patrick Hand"/>
              </a:defRPr>
            </a:lvl5pPr>
            <a:lvl6pPr indent="-393700" lvl="5" marL="2743200" rtl="0">
              <a:lnSpc>
                <a:spcPct val="115000"/>
              </a:lnSpc>
              <a:spcBef>
                <a:spcPts val="0"/>
              </a:spcBef>
              <a:spcAft>
                <a:spcPts val="0"/>
              </a:spcAft>
              <a:buClr>
                <a:schemeClr val="lt1"/>
              </a:buClr>
              <a:buSzPts val="2600"/>
              <a:buFont typeface="Patrick Hand"/>
              <a:buChar char="■"/>
              <a:defRPr sz="2600">
                <a:solidFill>
                  <a:schemeClr val="lt1"/>
                </a:solidFill>
                <a:latin typeface="Patrick Hand"/>
                <a:ea typeface="Patrick Hand"/>
                <a:cs typeface="Patrick Hand"/>
                <a:sym typeface="Patrick Hand"/>
              </a:defRPr>
            </a:lvl6pPr>
            <a:lvl7pPr indent="-393700" lvl="6" marL="3200400" rtl="0">
              <a:lnSpc>
                <a:spcPct val="115000"/>
              </a:lnSpc>
              <a:spcBef>
                <a:spcPts val="0"/>
              </a:spcBef>
              <a:spcAft>
                <a:spcPts val="0"/>
              </a:spcAft>
              <a:buClr>
                <a:schemeClr val="lt1"/>
              </a:buClr>
              <a:buSzPts val="2600"/>
              <a:buFont typeface="Patrick Hand"/>
              <a:buChar char="●"/>
              <a:defRPr sz="2600">
                <a:solidFill>
                  <a:schemeClr val="lt1"/>
                </a:solidFill>
                <a:latin typeface="Patrick Hand"/>
                <a:ea typeface="Patrick Hand"/>
                <a:cs typeface="Patrick Hand"/>
                <a:sym typeface="Patrick Hand"/>
              </a:defRPr>
            </a:lvl7pPr>
            <a:lvl8pPr indent="-393700" lvl="7" marL="3657600" rtl="0">
              <a:lnSpc>
                <a:spcPct val="115000"/>
              </a:lnSpc>
              <a:spcBef>
                <a:spcPts val="0"/>
              </a:spcBef>
              <a:spcAft>
                <a:spcPts val="0"/>
              </a:spcAft>
              <a:buClr>
                <a:schemeClr val="lt1"/>
              </a:buClr>
              <a:buSzPts val="2600"/>
              <a:buFont typeface="Patrick Hand"/>
              <a:buChar char="○"/>
              <a:defRPr sz="2600">
                <a:solidFill>
                  <a:schemeClr val="lt1"/>
                </a:solidFill>
                <a:latin typeface="Patrick Hand"/>
                <a:ea typeface="Patrick Hand"/>
                <a:cs typeface="Patrick Hand"/>
                <a:sym typeface="Patrick Hand"/>
              </a:defRPr>
            </a:lvl8pPr>
            <a:lvl9pPr indent="-393700" lvl="8" marL="4114800" rtl="0">
              <a:lnSpc>
                <a:spcPct val="115000"/>
              </a:lnSpc>
              <a:spcBef>
                <a:spcPts val="0"/>
              </a:spcBef>
              <a:spcAft>
                <a:spcPts val="0"/>
              </a:spcAft>
              <a:buClr>
                <a:schemeClr val="lt1"/>
              </a:buClr>
              <a:buSzPts val="2600"/>
              <a:buFont typeface="Patrick Hand"/>
              <a:buChar char="■"/>
              <a:defRPr sz="2600">
                <a:solidFill>
                  <a:schemeClr val="lt1"/>
                </a:solidFill>
                <a:latin typeface="Patrick Hand"/>
                <a:ea typeface="Patrick Hand"/>
                <a:cs typeface="Patrick Hand"/>
                <a:sym typeface="Patrick Hand"/>
              </a:defRPr>
            </a:lvl9pPr>
          </a:lstStyle>
          <a:p/>
        </p:txBody>
      </p:sp>
      <p:sp>
        <p:nvSpPr>
          <p:cNvPr id="8" name="Google Shape;8;p1"/>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lvl="0" rtl="0" algn="r">
              <a:buNone/>
              <a:defRPr sz="1300">
                <a:solidFill>
                  <a:schemeClr val="dk1"/>
                </a:solidFill>
                <a:latin typeface="Caveat Brush"/>
                <a:ea typeface="Caveat Brush"/>
                <a:cs typeface="Caveat Brush"/>
                <a:sym typeface="Caveat Brush"/>
              </a:defRPr>
            </a:lvl1pPr>
            <a:lvl2pPr lvl="1" rtl="0" algn="r">
              <a:buNone/>
              <a:defRPr sz="1300">
                <a:solidFill>
                  <a:schemeClr val="dk1"/>
                </a:solidFill>
                <a:latin typeface="Caveat Brush"/>
                <a:ea typeface="Caveat Brush"/>
                <a:cs typeface="Caveat Brush"/>
                <a:sym typeface="Caveat Brush"/>
              </a:defRPr>
            </a:lvl2pPr>
            <a:lvl3pPr lvl="2" rtl="0" algn="r">
              <a:buNone/>
              <a:defRPr sz="1300">
                <a:solidFill>
                  <a:schemeClr val="dk1"/>
                </a:solidFill>
                <a:latin typeface="Caveat Brush"/>
                <a:ea typeface="Caveat Brush"/>
                <a:cs typeface="Caveat Brush"/>
                <a:sym typeface="Caveat Brush"/>
              </a:defRPr>
            </a:lvl3pPr>
            <a:lvl4pPr lvl="3" rtl="0" algn="r">
              <a:buNone/>
              <a:defRPr sz="1300">
                <a:solidFill>
                  <a:schemeClr val="dk1"/>
                </a:solidFill>
                <a:latin typeface="Caveat Brush"/>
                <a:ea typeface="Caveat Brush"/>
                <a:cs typeface="Caveat Brush"/>
                <a:sym typeface="Caveat Brush"/>
              </a:defRPr>
            </a:lvl4pPr>
            <a:lvl5pPr lvl="4" rtl="0" algn="r">
              <a:buNone/>
              <a:defRPr sz="1300">
                <a:solidFill>
                  <a:schemeClr val="dk1"/>
                </a:solidFill>
                <a:latin typeface="Caveat Brush"/>
                <a:ea typeface="Caveat Brush"/>
                <a:cs typeface="Caveat Brush"/>
                <a:sym typeface="Caveat Brush"/>
              </a:defRPr>
            </a:lvl5pPr>
            <a:lvl6pPr lvl="5" rtl="0" algn="r">
              <a:buNone/>
              <a:defRPr sz="1300">
                <a:solidFill>
                  <a:schemeClr val="dk1"/>
                </a:solidFill>
                <a:latin typeface="Caveat Brush"/>
                <a:ea typeface="Caveat Brush"/>
                <a:cs typeface="Caveat Brush"/>
                <a:sym typeface="Caveat Brush"/>
              </a:defRPr>
            </a:lvl6pPr>
            <a:lvl7pPr lvl="6" rtl="0" algn="r">
              <a:buNone/>
              <a:defRPr sz="1300">
                <a:solidFill>
                  <a:schemeClr val="dk1"/>
                </a:solidFill>
                <a:latin typeface="Caveat Brush"/>
                <a:ea typeface="Caveat Brush"/>
                <a:cs typeface="Caveat Brush"/>
                <a:sym typeface="Caveat Brush"/>
              </a:defRPr>
            </a:lvl7pPr>
            <a:lvl8pPr lvl="7" rtl="0" algn="r">
              <a:buNone/>
              <a:defRPr sz="1300">
                <a:solidFill>
                  <a:schemeClr val="dk1"/>
                </a:solidFill>
                <a:latin typeface="Caveat Brush"/>
                <a:ea typeface="Caveat Brush"/>
                <a:cs typeface="Caveat Brush"/>
                <a:sym typeface="Caveat Brush"/>
              </a:defRPr>
            </a:lvl8pPr>
            <a:lvl9pPr lvl="8" rtl="0" algn="r">
              <a:buNone/>
              <a:defRPr sz="1300">
                <a:solidFill>
                  <a:schemeClr val="dk1"/>
                </a:solidFill>
                <a:latin typeface="Caveat Brush"/>
                <a:ea typeface="Caveat Brush"/>
                <a:cs typeface="Caveat Brush"/>
                <a:sym typeface="Caveat Brush"/>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ransition>
    <p:fade thruBlk="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5.jpg"/><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9.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hyperlink" Target="mailto:youngadultsincharge@gmail.com" TargetMode="External"/><Relationship Id="rId4" Type="http://schemas.openxmlformats.org/officeDocument/2006/relationships/image" Target="../media/image4.jpg"/><Relationship Id="rId5"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hyperlink" Target="https://files.hudexchange.info/resources/documents/2019-AHAR-Part-1.pdf" TargetMode="External"/><Relationship Id="rId4" Type="http://schemas.openxmlformats.org/officeDocument/2006/relationships/hyperlink" Target="https://files.hudexchange.info/reports/published/CoC_HIC_State_NV_2019.pdf"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4"/>
          <p:cNvSpPr txBox="1"/>
          <p:nvPr>
            <p:ph idx="1" type="subTitle"/>
          </p:nvPr>
        </p:nvSpPr>
        <p:spPr>
          <a:xfrm>
            <a:off x="351900" y="3808575"/>
            <a:ext cx="8520600" cy="1214400"/>
          </a:xfrm>
          <a:prstGeom prst="rect">
            <a:avLst/>
          </a:prstGeom>
        </p:spPr>
        <p:txBody>
          <a:bodyPr anchorCtr="0" anchor="t" bIns="0" lIns="0" spcFirstLastPara="1" rIns="0" wrap="square" tIns="0">
            <a:noAutofit/>
          </a:bodyPr>
          <a:lstStyle/>
          <a:p>
            <a:pPr indent="0" lvl="0" marL="0" rtl="0" algn="ctr">
              <a:spcBef>
                <a:spcPts val="600"/>
              </a:spcBef>
              <a:spcAft>
                <a:spcPts val="0"/>
              </a:spcAft>
              <a:buNone/>
            </a:pPr>
            <a:r>
              <a:rPr lang="en"/>
              <a:t>Southern Nevada Homelessness Continuum of Care Youth Action Board</a:t>
            </a:r>
            <a:endParaRPr/>
          </a:p>
        </p:txBody>
      </p:sp>
      <p:pic>
        <p:nvPicPr>
          <p:cNvPr descr="https://lh4.googleusercontent.com/zdoQqkfG8esUUNhrAWTBlX7tDfvJrWC9sSmI5svr8wQOoKKoc6nPMOIVu7ntww8kDocUMhelO6MWuwUc31WFZWdlP6wLzFYzMPUhvXvuRZC--i7QHXBAR0aT9zYM8nU_SvRE4CPm" id="82" name="Google Shape;82;p14"/>
          <p:cNvPicPr preferRelativeResize="0"/>
          <p:nvPr/>
        </p:nvPicPr>
        <p:blipFill>
          <a:blip r:embed="rId3">
            <a:alphaModFix/>
          </a:blip>
          <a:stretch>
            <a:fillRect/>
          </a:stretch>
        </p:blipFill>
        <p:spPr>
          <a:xfrm>
            <a:off x="2606040" y="707125"/>
            <a:ext cx="3890021" cy="29410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5"/>
          <p:cNvSpPr txBox="1"/>
          <p:nvPr>
            <p:ph idx="1" type="body"/>
          </p:nvPr>
        </p:nvSpPr>
        <p:spPr>
          <a:xfrm>
            <a:off x="3149400" y="835725"/>
            <a:ext cx="2845200" cy="3174600"/>
          </a:xfrm>
          <a:prstGeom prst="rect">
            <a:avLst/>
          </a:prstGeom>
        </p:spPr>
        <p:txBody>
          <a:bodyPr anchorCtr="0" anchor="t" bIns="0" lIns="0" spcFirstLastPara="1" rIns="0" wrap="square" tIns="0">
            <a:noAutofit/>
          </a:bodyPr>
          <a:lstStyle/>
          <a:p>
            <a:pPr indent="0" lvl="0" marL="0" rtl="0" algn="ctr">
              <a:lnSpc>
                <a:spcPct val="100000"/>
              </a:lnSpc>
              <a:spcBef>
                <a:spcPts val="600"/>
              </a:spcBef>
              <a:spcAft>
                <a:spcPts val="0"/>
              </a:spcAft>
              <a:buNone/>
            </a:pPr>
            <a:r>
              <a:rPr b="1" lang="en" sz="1500" u="sng">
                <a:solidFill>
                  <a:schemeClr val="dk1"/>
                </a:solidFill>
              </a:rPr>
              <a:t>YA</a:t>
            </a:r>
            <a:r>
              <a:rPr b="1" lang="en" sz="1500" u="sng">
                <a:solidFill>
                  <a:schemeClr val="dk1"/>
                </a:solidFill>
              </a:rPr>
              <a:t>C Mission Statement:</a:t>
            </a:r>
            <a:endParaRPr b="1" sz="1500" u="sng">
              <a:solidFill>
                <a:schemeClr val="dk1"/>
              </a:solidFill>
            </a:endParaRPr>
          </a:p>
          <a:p>
            <a:pPr indent="-457200" lvl="0" marL="457200" rtl="0" algn="ctr">
              <a:lnSpc>
                <a:spcPct val="100000"/>
              </a:lnSpc>
              <a:spcBef>
                <a:spcPts val="1000"/>
              </a:spcBef>
              <a:spcAft>
                <a:spcPts val="0"/>
              </a:spcAft>
              <a:buClr>
                <a:schemeClr val="dk1"/>
              </a:buClr>
              <a:buSzPts val="1100"/>
              <a:buFont typeface="Arial"/>
              <a:buNone/>
            </a:pPr>
            <a:r>
              <a:rPr lang="en" sz="1500">
                <a:solidFill>
                  <a:schemeClr val="dk1"/>
                </a:solidFill>
              </a:rPr>
              <a:t>“To eradicate youth homelessness by</a:t>
            </a:r>
            <a:endParaRPr sz="1500"/>
          </a:p>
          <a:p>
            <a:pPr indent="-457200" lvl="0" marL="457200" rtl="0" algn="ctr">
              <a:lnSpc>
                <a:spcPct val="100000"/>
              </a:lnSpc>
              <a:spcBef>
                <a:spcPts val="0"/>
              </a:spcBef>
              <a:spcAft>
                <a:spcPts val="0"/>
              </a:spcAft>
              <a:buClr>
                <a:schemeClr val="dk1"/>
              </a:buClr>
              <a:buSzPts val="1100"/>
              <a:buFont typeface="Arial"/>
              <a:buNone/>
            </a:pPr>
            <a:r>
              <a:rPr lang="en" sz="1500"/>
              <a:t>    </a:t>
            </a:r>
            <a:r>
              <a:rPr lang="en" sz="1500">
                <a:solidFill>
                  <a:schemeClr val="dk1"/>
                </a:solidFill>
              </a:rPr>
              <a:t>empowering youth voice via advocacy.”</a:t>
            </a:r>
            <a:endParaRPr sz="1500">
              <a:solidFill>
                <a:schemeClr val="dk1"/>
              </a:solidFill>
            </a:endParaRPr>
          </a:p>
          <a:p>
            <a:pPr indent="0" lvl="0" marL="0" rtl="0" algn="l">
              <a:lnSpc>
                <a:spcPct val="100000"/>
              </a:lnSpc>
              <a:spcBef>
                <a:spcPts val="600"/>
              </a:spcBef>
              <a:spcAft>
                <a:spcPts val="0"/>
              </a:spcAft>
              <a:buClr>
                <a:schemeClr val="dk1"/>
              </a:buClr>
              <a:buSzPts val="1100"/>
              <a:buFont typeface="Arial"/>
              <a:buNone/>
            </a:pPr>
            <a:r>
              <a:t/>
            </a:r>
            <a:endParaRPr b="1" sz="1500" u="sng"/>
          </a:p>
          <a:p>
            <a:pPr indent="0" lvl="0" marL="0" rtl="0" algn="l">
              <a:lnSpc>
                <a:spcPct val="100000"/>
              </a:lnSpc>
              <a:spcBef>
                <a:spcPts val="600"/>
              </a:spcBef>
              <a:spcAft>
                <a:spcPts val="0"/>
              </a:spcAft>
              <a:buClr>
                <a:schemeClr val="dk1"/>
              </a:buClr>
              <a:buSzPts val="1100"/>
              <a:buFont typeface="Arial"/>
              <a:buNone/>
            </a:pPr>
            <a:r>
              <a:t/>
            </a:r>
            <a:endParaRPr b="1" sz="1500" u="sng"/>
          </a:p>
          <a:p>
            <a:pPr indent="0" lvl="0" marL="0" rtl="0" algn="ctr">
              <a:lnSpc>
                <a:spcPct val="100000"/>
              </a:lnSpc>
              <a:spcBef>
                <a:spcPts val="600"/>
              </a:spcBef>
              <a:spcAft>
                <a:spcPts val="0"/>
              </a:spcAft>
              <a:buNone/>
            </a:pPr>
            <a:r>
              <a:rPr b="1" lang="en" sz="1500" u="sng">
                <a:solidFill>
                  <a:schemeClr val="dk1"/>
                </a:solidFill>
              </a:rPr>
              <a:t>YAC Vision Statement:</a:t>
            </a:r>
            <a:endParaRPr b="1" sz="1500" u="sng">
              <a:solidFill>
                <a:schemeClr val="dk1"/>
              </a:solidFill>
            </a:endParaRPr>
          </a:p>
          <a:p>
            <a:pPr indent="-457200" lvl="0" marL="457200" rtl="0" algn="ctr">
              <a:lnSpc>
                <a:spcPct val="100000"/>
              </a:lnSpc>
              <a:spcBef>
                <a:spcPts val="1000"/>
              </a:spcBef>
              <a:spcAft>
                <a:spcPts val="0"/>
              </a:spcAft>
              <a:buClr>
                <a:schemeClr val="dk1"/>
              </a:buClr>
              <a:buSzPts val="1100"/>
              <a:buFont typeface="Arial"/>
              <a:buNone/>
            </a:pPr>
            <a:r>
              <a:rPr lang="en" sz="1500">
                <a:solidFill>
                  <a:schemeClr val="dk1"/>
                </a:solidFill>
              </a:rPr>
              <a:t>“That youth experiencing homelessness</a:t>
            </a:r>
            <a:endParaRPr sz="1500"/>
          </a:p>
          <a:p>
            <a:pPr indent="0" lvl="0" marL="0" rtl="0" algn="ctr">
              <a:lnSpc>
                <a:spcPct val="100000"/>
              </a:lnSpc>
              <a:spcBef>
                <a:spcPts val="0"/>
              </a:spcBef>
              <a:spcAft>
                <a:spcPts val="0"/>
              </a:spcAft>
              <a:buClr>
                <a:schemeClr val="dk1"/>
              </a:buClr>
              <a:buSzPts val="1100"/>
              <a:buFont typeface="Arial"/>
              <a:buNone/>
            </a:pPr>
            <a:r>
              <a:rPr lang="en" sz="1500"/>
              <a:t>      </a:t>
            </a:r>
            <a:r>
              <a:rPr lang="en" sz="1500">
                <a:solidFill>
                  <a:schemeClr val="dk1"/>
                </a:solidFill>
              </a:rPr>
              <a:t>have opportunities to become</a:t>
            </a:r>
            <a:endParaRPr sz="1500"/>
          </a:p>
          <a:p>
            <a:pPr indent="0" lvl="0" marL="0" rtl="0" algn="ctr">
              <a:lnSpc>
                <a:spcPct val="100000"/>
              </a:lnSpc>
              <a:spcBef>
                <a:spcPts val="0"/>
              </a:spcBef>
              <a:spcAft>
                <a:spcPts val="0"/>
              </a:spcAft>
              <a:buClr>
                <a:schemeClr val="dk1"/>
              </a:buClr>
              <a:buSzPts val="1100"/>
              <a:buFont typeface="Arial"/>
              <a:buNone/>
            </a:pPr>
            <a:r>
              <a:rPr lang="en" sz="1500"/>
              <a:t>      </a:t>
            </a:r>
            <a:r>
              <a:rPr lang="en" sz="1500">
                <a:solidFill>
                  <a:schemeClr val="dk1"/>
                </a:solidFill>
              </a:rPr>
              <a:t>self-sufficient, be heard, and</a:t>
            </a:r>
            <a:r>
              <a:rPr lang="en" sz="1500"/>
              <a:t> </a:t>
            </a:r>
            <a:r>
              <a:rPr lang="en" sz="1500">
                <a:solidFill>
                  <a:schemeClr val="dk1"/>
                </a:solidFill>
              </a:rPr>
              <a:t>positively</a:t>
            </a:r>
            <a:r>
              <a:rPr lang="en" sz="1500"/>
              <a:t> </a:t>
            </a:r>
            <a:r>
              <a:rPr lang="en" sz="1500">
                <a:solidFill>
                  <a:schemeClr val="dk1"/>
                </a:solidFill>
              </a:rPr>
              <a:t>contribute to society.”</a:t>
            </a:r>
            <a:endParaRPr sz="1600"/>
          </a:p>
        </p:txBody>
      </p:sp>
      <p:pic>
        <p:nvPicPr>
          <p:cNvPr id="88" name="Google Shape;88;p15"/>
          <p:cNvPicPr preferRelativeResize="0"/>
          <p:nvPr/>
        </p:nvPicPr>
        <p:blipFill>
          <a:blip r:embed="rId3">
            <a:alphaModFix/>
          </a:blip>
          <a:stretch>
            <a:fillRect/>
          </a:stretch>
        </p:blipFill>
        <p:spPr>
          <a:xfrm>
            <a:off x="64008" y="832104"/>
            <a:ext cx="2844601" cy="3545874"/>
          </a:xfrm>
          <a:prstGeom prst="rect">
            <a:avLst/>
          </a:prstGeom>
          <a:noFill/>
          <a:ln>
            <a:noFill/>
          </a:ln>
        </p:spPr>
      </p:pic>
      <p:pic>
        <p:nvPicPr>
          <p:cNvPr id="89" name="Google Shape;89;p15"/>
          <p:cNvPicPr preferRelativeResize="0"/>
          <p:nvPr/>
        </p:nvPicPr>
        <p:blipFill>
          <a:blip r:embed="rId4">
            <a:alphaModFix/>
          </a:blip>
          <a:stretch>
            <a:fillRect/>
          </a:stretch>
        </p:blipFill>
        <p:spPr>
          <a:xfrm>
            <a:off x="6236208" y="1664208"/>
            <a:ext cx="2844599" cy="187120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6"/>
          <p:cNvSpPr txBox="1"/>
          <p:nvPr>
            <p:ph type="title"/>
          </p:nvPr>
        </p:nvSpPr>
        <p:spPr>
          <a:xfrm>
            <a:off x="457200" y="465250"/>
            <a:ext cx="5868600" cy="7518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t>Homeless Definitions</a:t>
            </a:r>
            <a:endParaRPr/>
          </a:p>
        </p:txBody>
      </p:sp>
      <p:graphicFrame>
        <p:nvGraphicFramePr>
          <p:cNvPr id="95" name="Google Shape;95;p16"/>
          <p:cNvGraphicFramePr/>
          <p:nvPr/>
        </p:nvGraphicFramePr>
        <p:xfrm>
          <a:off x="169588" y="1431925"/>
          <a:ext cx="3000000" cy="3000000"/>
        </p:xfrm>
        <a:graphic>
          <a:graphicData uri="http://schemas.openxmlformats.org/drawingml/2006/table">
            <a:tbl>
              <a:tblPr>
                <a:noFill/>
                <a:tableStyleId>{1E81B216-6C1C-4F6A-ADEE-50EA224F52ED}</a:tableStyleId>
              </a:tblPr>
              <a:tblGrid>
                <a:gridCol w="3025875"/>
                <a:gridCol w="3316475"/>
                <a:gridCol w="2462475"/>
              </a:tblGrid>
              <a:tr h="977975">
                <a:tc>
                  <a:txBody>
                    <a:bodyPr/>
                    <a:lstStyle/>
                    <a:p>
                      <a:pPr indent="0" lvl="0" marL="0" rtl="0" algn="l">
                        <a:spcBef>
                          <a:spcPts val="0"/>
                        </a:spcBef>
                        <a:spcAft>
                          <a:spcPts val="0"/>
                        </a:spcAft>
                        <a:buNone/>
                      </a:pPr>
                      <a:r>
                        <a:t/>
                      </a:r>
                      <a:endParaRPr/>
                    </a:p>
                  </a:txBody>
                  <a:tcPr marT="91425" marB="91425" marR="91425" marL="91425">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rPr b="1" lang="en" sz="1800">
                          <a:solidFill>
                            <a:srgbClr val="FFFFFF"/>
                          </a:solidFill>
                          <a:latin typeface="Patrick Hand"/>
                          <a:ea typeface="Patrick Hand"/>
                          <a:cs typeface="Patrick Hand"/>
                          <a:sym typeface="Patrick Hand"/>
                        </a:rPr>
                        <a:t>McKinney-Vento (Department of Ed.) </a:t>
                      </a:r>
                      <a:endParaRPr b="1" sz="1800">
                        <a:solidFill>
                          <a:srgbClr val="FFFFFF"/>
                        </a:solidFill>
                        <a:latin typeface="Patrick Hand"/>
                        <a:ea typeface="Patrick Hand"/>
                        <a:cs typeface="Patrick Hand"/>
                        <a:sym typeface="Patrick Hand"/>
                      </a:endParaRPr>
                    </a:p>
                    <a:p>
                      <a:pPr indent="0" lvl="0" marL="0" rtl="0" algn="ctr">
                        <a:spcBef>
                          <a:spcPts val="0"/>
                        </a:spcBef>
                        <a:spcAft>
                          <a:spcPts val="0"/>
                        </a:spcAft>
                        <a:buNone/>
                      </a:pPr>
                      <a:r>
                        <a:rPr b="1" lang="en" sz="1800">
                          <a:solidFill>
                            <a:srgbClr val="FFFFFF"/>
                          </a:solidFill>
                          <a:latin typeface="Patrick Hand"/>
                          <a:ea typeface="Patrick Hand"/>
                          <a:cs typeface="Patrick Hand"/>
                          <a:sym typeface="Patrick Hand"/>
                        </a:rPr>
                        <a:t>&amp; </a:t>
                      </a:r>
                      <a:endParaRPr b="1" sz="1800">
                        <a:solidFill>
                          <a:srgbClr val="FFFFFF"/>
                        </a:solidFill>
                        <a:latin typeface="Patrick Hand"/>
                        <a:ea typeface="Patrick Hand"/>
                        <a:cs typeface="Patrick Hand"/>
                        <a:sym typeface="Patrick Hand"/>
                      </a:endParaRPr>
                    </a:p>
                    <a:p>
                      <a:pPr indent="0" lvl="0" marL="0" rtl="0" algn="ctr">
                        <a:spcBef>
                          <a:spcPts val="0"/>
                        </a:spcBef>
                        <a:spcAft>
                          <a:spcPts val="0"/>
                        </a:spcAft>
                        <a:buNone/>
                      </a:pPr>
                      <a:r>
                        <a:rPr b="1" lang="en" sz="1800">
                          <a:solidFill>
                            <a:srgbClr val="FFFFFF"/>
                          </a:solidFill>
                          <a:latin typeface="Patrick Hand"/>
                          <a:ea typeface="Patrick Hand"/>
                          <a:cs typeface="Patrick Hand"/>
                          <a:sym typeface="Patrick Hand"/>
                        </a:rPr>
                        <a:t>Health and Human Services</a:t>
                      </a:r>
                      <a:endParaRPr b="1" sz="1800">
                        <a:solidFill>
                          <a:srgbClr val="FFFFFF"/>
                        </a:solidFill>
                        <a:latin typeface="Patrick Hand"/>
                        <a:ea typeface="Patrick Hand"/>
                        <a:cs typeface="Patrick Hand"/>
                        <a:sym typeface="Patrick Hand"/>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rPr b="1" lang="en" sz="1800">
                          <a:solidFill>
                            <a:srgbClr val="FFFFFF"/>
                          </a:solidFill>
                          <a:latin typeface="Patrick Hand"/>
                          <a:ea typeface="Patrick Hand"/>
                          <a:cs typeface="Patrick Hand"/>
                          <a:sym typeface="Patrick Hand"/>
                        </a:rPr>
                        <a:t>Housing and Urban Development (HUD)</a:t>
                      </a:r>
                      <a:endParaRPr b="1" sz="1800">
                        <a:solidFill>
                          <a:srgbClr val="FFFFFF"/>
                        </a:solidFill>
                        <a:latin typeface="Patrick Hand"/>
                        <a:ea typeface="Patrick Hand"/>
                        <a:cs typeface="Patrick Hand"/>
                        <a:sym typeface="Patrick Hand"/>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tcPr>
                </a:tc>
              </a:tr>
              <a:tr h="654600">
                <a:tc>
                  <a:txBody>
                    <a:bodyPr/>
                    <a:lstStyle/>
                    <a:p>
                      <a:pPr indent="0" lvl="0" marL="0" rtl="0" algn="ctr">
                        <a:spcBef>
                          <a:spcPts val="0"/>
                        </a:spcBef>
                        <a:spcAft>
                          <a:spcPts val="0"/>
                        </a:spcAft>
                        <a:buNone/>
                      </a:pPr>
                      <a:r>
                        <a:rPr b="1" lang="en" sz="1800">
                          <a:solidFill>
                            <a:srgbClr val="FFFFFF"/>
                          </a:solidFill>
                          <a:latin typeface="Patrick Hand"/>
                          <a:ea typeface="Patrick Hand"/>
                          <a:cs typeface="Patrick Hand"/>
                          <a:sym typeface="Patrick Hand"/>
                        </a:rPr>
                        <a:t>Shelters</a:t>
                      </a:r>
                      <a:endParaRPr b="1" sz="1800">
                        <a:solidFill>
                          <a:srgbClr val="FFFFFF"/>
                        </a:solidFill>
                        <a:latin typeface="Patrick Hand"/>
                        <a:ea typeface="Patrick Hand"/>
                        <a:cs typeface="Patrick Hand"/>
                        <a:sym typeface="Patrick Hand"/>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rPr lang="en" sz="1800">
                          <a:solidFill>
                            <a:srgbClr val="FFFFFF"/>
                          </a:solidFill>
                          <a:latin typeface="Patrick Hand"/>
                          <a:ea typeface="Patrick Hand"/>
                          <a:cs typeface="Patrick Hand"/>
                          <a:sym typeface="Patrick Hand"/>
                        </a:rPr>
                        <a:t>✔</a:t>
                      </a:r>
                      <a:endParaRPr sz="1800">
                        <a:solidFill>
                          <a:srgbClr val="FFFFFF"/>
                        </a:solidFill>
                        <a:latin typeface="Patrick Hand"/>
                        <a:ea typeface="Patrick Hand"/>
                        <a:cs typeface="Patrick Hand"/>
                        <a:sym typeface="Patrick Hand"/>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rPr lang="en" sz="1800">
                          <a:solidFill>
                            <a:srgbClr val="FFFFFF"/>
                          </a:solidFill>
                          <a:latin typeface="Patrick Hand"/>
                          <a:ea typeface="Patrick Hand"/>
                          <a:cs typeface="Patrick Hand"/>
                          <a:sym typeface="Patrick Hand"/>
                        </a:rPr>
                        <a:t>✔</a:t>
                      </a:r>
                      <a:endParaRPr sz="1800">
                        <a:solidFill>
                          <a:srgbClr val="FFFFFF"/>
                        </a:solidFill>
                        <a:latin typeface="Patrick Hand"/>
                        <a:ea typeface="Patrick Hand"/>
                        <a:cs typeface="Patrick Hand"/>
                        <a:sym typeface="Patrick Hand"/>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tcPr>
                </a:tc>
              </a:tr>
              <a:tr h="538875">
                <a:tc>
                  <a:txBody>
                    <a:bodyPr/>
                    <a:lstStyle/>
                    <a:p>
                      <a:pPr indent="0" lvl="0" marL="0" rtl="0" algn="ctr">
                        <a:spcBef>
                          <a:spcPts val="0"/>
                        </a:spcBef>
                        <a:spcAft>
                          <a:spcPts val="0"/>
                        </a:spcAft>
                        <a:buNone/>
                      </a:pPr>
                      <a:r>
                        <a:rPr b="1" lang="en" sz="1800">
                          <a:solidFill>
                            <a:srgbClr val="FFFFFF"/>
                          </a:solidFill>
                          <a:latin typeface="Patrick Hand"/>
                          <a:ea typeface="Patrick Hand"/>
                          <a:cs typeface="Patrick Hand"/>
                          <a:sym typeface="Patrick Hand"/>
                        </a:rPr>
                        <a:t>Doubled Up/Couch Surfing</a:t>
                      </a:r>
                      <a:endParaRPr b="1" sz="1800">
                        <a:solidFill>
                          <a:srgbClr val="FFFFFF"/>
                        </a:solidFill>
                        <a:latin typeface="Patrick Hand"/>
                        <a:ea typeface="Patrick Hand"/>
                        <a:cs typeface="Patrick Hand"/>
                        <a:sym typeface="Patrick Hand"/>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rPr lang="en" sz="1800">
                          <a:solidFill>
                            <a:srgbClr val="FFFFFF"/>
                          </a:solidFill>
                          <a:latin typeface="Patrick Hand"/>
                          <a:ea typeface="Patrick Hand"/>
                          <a:cs typeface="Patrick Hand"/>
                          <a:sym typeface="Patrick Hand"/>
                        </a:rPr>
                        <a:t>✔</a:t>
                      </a:r>
                      <a:endParaRPr sz="1800">
                        <a:solidFill>
                          <a:srgbClr val="FFFFFF"/>
                        </a:solidFill>
                        <a:latin typeface="Patrick Hand"/>
                        <a:ea typeface="Patrick Hand"/>
                        <a:cs typeface="Patrick Hand"/>
                        <a:sym typeface="Patrick Hand"/>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Patrick Hand"/>
                        <a:ea typeface="Patrick Hand"/>
                        <a:cs typeface="Patrick Hand"/>
                        <a:sym typeface="Patrick Hand"/>
                      </a:endParaRPr>
                    </a:p>
                  </a:txBody>
                  <a:tcPr marT="91425" marB="91425" marR="91425" marL="91425">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tcPr>
                </a:tc>
              </a:tr>
              <a:tr h="660925">
                <a:tc>
                  <a:txBody>
                    <a:bodyPr/>
                    <a:lstStyle/>
                    <a:p>
                      <a:pPr indent="0" lvl="0" marL="0" rtl="0" algn="ctr">
                        <a:spcBef>
                          <a:spcPts val="0"/>
                        </a:spcBef>
                        <a:spcAft>
                          <a:spcPts val="0"/>
                        </a:spcAft>
                        <a:buNone/>
                      </a:pPr>
                      <a:r>
                        <a:rPr b="1" lang="en" sz="1800">
                          <a:solidFill>
                            <a:srgbClr val="FFFFFF"/>
                          </a:solidFill>
                          <a:latin typeface="Patrick Hand"/>
                          <a:ea typeface="Patrick Hand"/>
                          <a:cs typeface="Patrick Hand"/>
                          <a:sym typeface="Patrick Hand"/>
                        </a:rPr>
                        <a:t>Hotel/Motel</a:t>
                      </a:r>
                      <a:endParaRPr b="1" sz="1800">
                        <a:solidFill>
                          <a:srgbClr val="FFFFFF"/>
                        </a:solidFill>
                        <a:latin typeface="Patrick Hand"/>
                        <a:ea typeface="Patrick Hand"/>
                        <a:cs typeface="Patrick Hand"/>
                        <a:sym typeface="Patrick Hand"/>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rPr lang="en" sz="1800">
                          <a:solidFill>
                            <a:srgbClr val="FFFFFF"/>
                          </a:solidFill>
                          <a:latin typeface="Patrick Hand"/>
                          <a:ea typeface="Patrick Hand"/>
                          <a:cs typeface="Patrick Hand"/>
                          <a:sym typeface="Patrick Hand"/>
                        </a:rPr>
                        <a:t>✔</a:t>
                      </a:r>
                      <a:endParaRPr sz="1800">
                        <a:solidFill>
                          <a:srgbClr val="FFFFFF"/>
                        </a:solidFill>
                        <a:latin typeface="Patrick Hand"/>
                        <a:ea typeface="Patrick Hand"/>
                        <a:cs typeface="Patrick Hand"/>
                        <a:sym typeface="Patrick Hand"/>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Patrick Hand"/>
                        <a:ea typeface="Patrick Hand"/>
                        <a:cs typeface="Patrick Hand"/>
                        <a:sym typeface="Patrick Hand"/>
                      </a:endParaRPr>
                    </a:p>
                  </a:txBody>
                  <a:tcPr marT="91425" marB="91425" marR="91425" marL="91425">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tcPr>
                </a:tc>
              </a:tr>
              <a:tr h="654600">
                <a:tc>
                  <a:txBody>
                    <a:bodyPr/>
                    <a:lstStyle/>
                    <a:p>
                      <a:pPr indent="0" lvl="0" marL="0" rtl="0" algn="ctr">
                        <a:spcBef>
                          <a:spcPts val="0"/>
                        </a:spcBef>
                        <a:spcAft>
                          <a:spcPts val="0"/>
                        </a:spcAft>
                        <a:buNone/>
                      </a:pPr>
                      <a:r>
                        <a:rPr b="1" lang="en" sz="1800">
                          <a:solidFill>
                            <a:srgbClr val="FFFFFF"/>
                          </a:solidFill>
                          <a:latin typeface="Patrick Hand"/>
                          <a:ea typeface="Patrick Hand"/>
                          <a:cs typeface="Patrick Hand"/>
                          <a:sym typeface="Patrick Hand"/>
                        </a:rPr>
                        <a:t>Unsheltered</a:t>
                      </a:r>
                      <a:endParaRPr b="1" sz="1800">
                        <a:solidFill>
                          <a:srgbClr val="FFFFFF"/>
                        </a:solidFill>
                        <a:latin typeface="Patrick Hand"/>
                        <a:ea typeface="Patrick Hand"/>
                        <a:cs typeface="Patrick Hand"/>
                        <a:sym typeface="Patrick Hand"/>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rPr lang="en" sz="1800">
                          <a:solidFill>
                            <a:srgbClr val="FFFFFF"/>
                          </a:solidFill>
                          <a:latin typeface="Patrick Hand"/>
                          <a:ea typeface="Patrick Hand"/>
                          <a:cs typeface="Patrick Hand"/>
                          <a:sym typeface="Patrick Hand"/>
                        </a:rPr>
                        <a:t>✔</a:t>
                      </a:r>
                      <a:endParaRPr sz="1800">
                        <a:solidFill>
                          <a:srgbClr val="FFFFFF"/>
                        </a:solidFill>
                        <a:latin typeface="Patrick Hand"/>
                        <a:ea typeface="Patrick Hand"/>
                        <a:cs typeface="Patrick Hand"/>
                        <a:sym typeface="Patrick Hand"/>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rPr lang="en" sz="1800">
                          <a:solidFill>
                            <a:srgbClr val="FFFFFF"/>
                          </a:solidFill>
                          <a:latin typeface="Patrick Hand"/>
                          <a:ea typeface="Patrick Hand"/>
                          <a:cs typeface="Patrick Hand"/>
                          <a:sym typeface="Patrick Hand"/>
                        </a:rPr>
                        <a:t>✔</a:t>
                      </a:r>
                      <a:endParaRPr sz="1800">
                        <a:solidFill>
                          <a:srgbClr val="FFFFFF"/>
                        </a:solidFill>
                        <a:latin typeface="Patrick Hand"/>
                        <a:ea typeface="Patrick Hand"/>
                        <a:cs typeface="Patrick Hand"/>
                        <a:sym typeface="Patrick Hand"/>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7"/>
          <p:cNvSpPr txBox="1"/>
          <p:nvPr>
            <p:ph type="title"/>
          </p:nvPr>
        </p:nvSpPr>
        <p:spPr>
          <a:xfrm>
            <a:off x="457200" y="465250"/>
            <a:ext cx="5868600" cy="7518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t>Data</a:t>
            </a:r>
            <a:endParaRPr/>
          </a:p>
        </p:txBody>
      </p:sp>
      <p:sp>
        <p:nvSpPr>
          <p:cNvPr id="101" name="Google Shape;101;p17"/>
          <p:cNvSpPr txBox="1"/>
          <p:nvPr>
            <p:ph idx="1" type="body"/>
          </p:nvPr>
        </p:nvSpPr>
        <p:spPr>
          <a:xfrm>
            <a:off x="188650" y="1320550"/>
            <a:ext cx="8755500" cy="3606600"/>
          </a:xfrm>
          <a:prstGeom prst="rect">
            <a:avLst/>
          </a:prstGeom>
        </p:spPr>
        <p:txBody>
          <a:bodyPr anchorCtr="0" anchor="t" bIns="0" lIns="0" spcFirstLastPara="1" rIns="0" wrap="square" tIns="0">
            <a:noAutofit/>
          </a:bodyPr>
          <a:lstStyle/>
          <a:p>
            <a:pPr indent="-387350" lvl="0" marL="457200" rtl="0" algn="l">
              <a:spcBef>
                <a:spcPts val="600"/>
              </a:spcBef>
              <a:spcAft>
                <a:spcPts val="0"/>
              </a:spcAft>
              <a:buSzPts val="2500"/>
              <a:buChar char="-"/>
            </a:pPr>
            <a:r>
              <a:rPr lang="en" sz="2500"/>
              <a:t>On any given night i</a:t>
            </a:r>
            <a:r>
              <a:rPr lang="en" sz="2500"/>
              <a:t>n Southern Nevada, there are approximately 979 unsheltered unaccompanied youth and children</a:t>
            </a:r>
            <a:endParaRPr sz="2500"/>
          </a:p>
          <a:p>
            <a:pPr indent="-387350" lvl="0" marL="457200" rtl="0" algn="l">
              <a:spcBef>
                <a:spcPts val="1000"/>
              </a:spcBef>
              <a:spcAft>
                <a:spcPts val="0"/>
              </a:spcAft>
              <a:buSzPts val="2500"/>
              <a:buChar char="-"/>
            </a:pPr>
            <a:r>
              <a:rPr lang="en" sz="2500"/>
              <a:t>Between Emergency Shelter and Permanent Housing there are only 218 beds available satisfying only about 22% of need (2019 Annual Homeless Assessment &amp; HIC Report) </a:t>
            </a:r>
            <a:endParaRPr sz="2500"/>
          </a:p>
          <a:p>
            <a:pPr indent="-387350" lvl="0" marL="457200" rtl="0" algn="l">
              <a:spcBef>
                <a:spcPts val="1000"/>
              </a:spcBef>
              <a:spcAft>
                <a:spcPts val="0"/>
              </a:spcAft>
              <a:buSzPts val="2500"/>
              <a:buChar char="-"/>
            </a:pPr>
            <a:r>
              <a:rPr lang="en" sz="2500"/>
              <a:t>For every 10 youth experiencing homelessness, less than 3 would get a  bed.</a:t>
            </a:r>
            <a:endParaRPr sz="2500"/>
          </a:p>
          <a:p>
            <a:pPr indent="0" lvl="0" marL="0" rtl="0" algn="l">
              <a:spcBef>
                <a:spcPts val="1000"/>
              </a:spcBef>
              <a:spcAft>
                <a:spcPts val="1000"/>
              </a:spcAft>
              <a:buNone/>
            </a:pPr>
            <a:r>
              <a:rPr lang="en" sz="2500"/>
              <a:t> </a:t>
            </a:r>
            <a:endParaRPr sz="25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18"/>
          <p:cNvSpPr txBox="1"/>
          <p:nvPr>
            <p:ph type="title"/>
          </p:nvPr>
        </p:nvSpPr>
        <p:spPr>
          <a:xfrm>
            <a:off x="457200" y="465250"/>
            <a:ext cx="5868600" cy="7518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t>Why is YAC Important?</a:t>
            </a:r>
            <a:endParaRPr/>
          </a:p>
        </p:txBody>
      </p:sp>
      <p:sp>
        <p:nvSpPr>
          <p:cNvPr id="107" name="Google Shape;107;p18"/>
          <p:cNvSpPr txBox="1"/>
          <p:nvPr>
            <p:ph idx="1" type="body"/>
          </p:nvPr>
        </p:nvSpPr>
        <p:spPr>
          <a:xfrm>
            <a:off x="286400" y="1358850"/>
            <a:ext cx="8229600" cy="3624000"/>
          </a:xfrm>
          <a:prstGeom prst="rect">
            <a:avLst/>
          </a:prstGeom>
          <a:ln>
            <a:noFill/>
          </a:ln>
        </p:spPr>
        <p:txBody>
          <a:bodyPr anchorCtr="0" anchor="t" bIns="0" lIns="0" spcFirstLastPara="1" rIns="0" wrap="square" tIns="0">
            <a:noAutofit/>
          </a:bodyPr>
          <a:lstStyle/>
          <a:p>
            <a:pPr indent="0" lvl="0" marL="0" rtl="0" algn="l">
              <a:spcBef>
                <a:spcPts val="600"/>
              </a:spcBef>
              <a:spcAft>
                <a:spcPts val="0"/>
              </a:spcAft>
              <a:buNone/>
            </a:pPr>
            <a:r>
              <a:rPr lang="en" sz="2500">
                <a:solidFill>
                  <a:srgbClr val="FFFFFF"/>
                </a:solidFill>
              </a:rPr>
              <a:t>Young Adults in Charge or YAC was created on the principles of youth advocacy from a youth standpoint.</a:t>
            </a:r>
            <a:r>
              <a:rPr lang="en" sz="2300">
                <a:solidFill>
                  <a:srgbClr val="FFFFFF"/>
                </a:solidFill>
              </a:rPr>
              <a:t> </a:t>
            </a:r>
            <a:endParaRPr sz="2300">
              <a:solidFill>
                <a:srgbClr val="FFFFFF"/>
              </a:solidFill>
            </a:endParaRPr>
          </a:p>
          <a:p>
            <a:pPr indent="-374650" lvl="0" marL="457200" rtl="0" algn="l">
              <a:spcBef>
                <a:spcPts val="1000"/>
              </a:spcBef>
              <a:spcAft>
                <a:spcPts val="0"/>
              </a:spcAft>
              <a:buClr>
                <a:srgbClr val="FFFFFF"/>
              </a:buClr>
              <a:buSzPts val="2300"/>
              <a:buChar char="✔"/>
            </a:pPr>
            <a:r>
              <a:rPr lang="en" sz="2300">
                <a:solidFill>
                  <a:srgbClr val="FFFFFF"/>
                </a:solidFill>
              </a:rPr>
              <a:t>Empowering youth voices </a:t>
            </a:r>
            <a:endParaRPr sz="2300">
              <a:solidFill>
                <a:srgbClr val="FFFFFF"/>
              </a:solidFill>
            </a:endParaRPr>
          </a:p>
          <a:p>
            <a:pPr indent="-374650" lvl="0" marL="457200" rtl="0" algn="l">
              <a:spcBef>
                <a:spcPts val="1000"/>
              </a:spcBef>
              <a:spcAft>
                <a:spcPts val="0"/>
              </a:spcAft>
              <a:buClr>
                <a:srgbClr val="FFFFFF"/>
              </a:buClr>
              <a:buSzPts val="2300"/>
              <a:buChar char="✔"/>
            </a:pPr>
            <a:r>
              <a:rPr lang="en" sz="2300">
                <a:solidFill>
                  <a:srgbClr val="FFFFFF"/>
                </a:solidFill>
              </a:rPr>
              <a:t>Valuable youth insight</a:t>
            </a:r>
            <a:endParaRPr sz="2300">
              <a:solidFill>
                <a:srgbClr val="FFFFFF"/>
              </a:solidFill>
            </a:endParaRPr>
          </a:p>
          <a:p>
            <a:pPr indent="-374650" lvl="0" marL="457200" rtl="0" algn="l">
              <a:spcBef>
                <a:spcPts val="1000"/>
              </a:spcBef>
              <a:spcAft>
                <a:spcPts val="0"/>
              </a:spcAft>
              <a:buClr>
                <a:srgbClr val="FFFFFF"/>
              </a:buClr>
              <a:buSzPts val="2300"/>
              <a:buChar char="✔"/>
            </a:pPr>
            <a:r>
              <a:rPr lang="en" sz="2300">
                <a:solidFill>
                  <a:srgbClr val="FFFFFF"/>
                </a:solidFill>
              </a:rPr>
              <a:t>Inform policy</a:t>
            </a:r>
            <a:endParaRPr sz="2300">
              <a:solidFill>
                <a:srgbClr val="FFFFFF"/>
              </a:solidFill>
            </a:endParaRPr>
          </a:p>
          <a:p>
            <a:pPr indent="-374650" lvl="0" marL="457200" rtl="0" algn="l">
              <a:spcBef>
                <a:spcPts val="1000"/>
              </a:spcBef>
              <a:spcAft>
                <a:spcPts val="0"/>
              </a:spcAft>
              <a:buClr>
                <a:srgbClr val="FFFFFF"/>
              </a:buClr>
              <a:buSzPts val="2300"/>
              <a:buChar char="✔"/>
            </a:pPr>
            <a:r>
              <a:rPr lang="en" sz="2300">
                <a:solidFill>
                  <a:srgbClr val="FFFFFF"/>
                </a:solidFill>
              </a:rPr>
              <a:t>Educating community</a:t>
            </a:r>
            <a:endParaRPr sz="2300">
              <a:solidFill>
                <a:srgbClr val="FFFFFF"/>
              </a:solidFill>
            </a:endParaRPr>
          </a:p>
          <a:p>
            <a:pPr indent="-374650" lvl="0" marL="457200" rtl="0" algn="l">
              <a:spcBef>
                <a:spcPts val="1000"/>
              </a:spcBef>
              <a:spcAft>
                <a:spcPts val="0"/>
              </a:spcAft>
              <a:buClr>
                <a:srgbClr val="FFFFFF"/>
              </a:buClr>
              <a:buSzPts val="2300"/>
              <a:buChar char="✔"/>
            </a:pPr>
            <a:r>
              <a:rPr lang="en" sz="2300">
                <a:solidFill>
                  <a:srgbClr val="FFFFFF"/>
                </a:solidFill>
              </a:rPr>
              <a:t>Breaking down stereotypes</a:t>
            </a:r>
            <a:endParaRPr sz="2300">
              <a:solidFill>
                <a:srgbClr val="FFFFFF"/>
              </a:solidFill>
            </a:endParaRPr>
          </a:p>
          <a:p>
            <a:pPr indent="0" lvl="0" marL="0" rtl="0" algn="l">
              <a:spcBef>
                <a:spcPts val="1000"/>
              </a:spcBef>
              <a:spcAft>
                <a:spcPts val="0"/>
              </a:spcAft>
              <a:buNone/>
            </a:pPr>
            <a:r>
              <a:t/>
            </a:r>
            <a:endParaRPr sz="1400">
              <a:solidFill>
                <a:srgbClr val="FFFFFF"/>
              </a:solidFill>
              <a:latin typeface="Arial"/>
              <a:ea typeface="Arial"/>
              <a:cs typeface="Arial"/>
              <a:sym typeface="Arial"/>
            </a:endParaRPr>
          </a:p>
        </p:txBody>
      </p:sp>
      <p:pic>
        <p:nvPicPr>
          <p:cNvPr id="108" name="Google Shape;108;p18"/>
          <p:cNvPicPr preferRelativeResize="0"/>
          <p:nvPr/>
        </p:nvPicPr>
        <p:blipFill>
          <a:blip r:embed="rId3">
            <a:alphaModFix/>
          </a:blip>
          <a:stretch>
            <a:fillRect/>
          </a:stretch>
        </p:blipFill>
        <p:spPr>
          <a:xfrm>
            <a:off x="4572001" y="2522076"/>
            <a:ext cx="4126776" cy="246077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19"/>
          <p:cNvSpPr txBox="1"/>
          <p:nvPr>
            <p:ph type="title"/>
          </p:nvPr>
        </p:nvSpPr>
        <p:spPr>
          <a:xfrm>
            <a:off x="457200" y="465250"/>
            <a:ext cx="5868600" cy="7518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t>Accomplishments</a:t>
            </a:r>
            <a:endParaRPr/>
          </a:p>
        </p:txBody>
      </p:sp>
      <p:sp>
        <p:nvSpPr>
          <p:cNvPr id="114" name="Google Shape;114;p19"/>
          <p:cNvSpPr txBox="1"/>
          <p:nvPr>
            <p:ph idx="1" type="body"/>
          </p:nvPr>
        </p:nvSpPr>
        <p:spPr>
          <a:xfrm>
            <a:off x="457200" y="1499500"/>
            <a:ext cx="8229600" cy="3126900"/>
          </a:xfrm>
          <a:prstGeom prst="rect">
            <a:avLst/>
          </a:prstGeom>
        </p:spPr>
        <p:txBody>
          <a:bodyPr anchorCtr="0" anchor="t" bIns="0" lIns="0" spcFirstLastPara="1" rIns="0" wrap="square" tIns="0">
            <a:noAutofit/>
          </a:bodyPr>
          <a:lstStyle/>
          <a:p>
            <a:pPr indent="-374650" lvl="0" marL="457200" rtl="0" algn="l">
              <a:spcBef>
                <a:spcPts val="600"/>
              </a:spcBef>
              <a:spcAft>
                <a:spcPts val="0"/>
              </a:spcAft>
              <a:buClr>
                <a:srgbClr val="FFFFFF"/>
              </a:buClr>
              <a:buSzPts val="2300"/>
              <a:buChar char="✔"/>
            </a:pPr>
            <a:r>
              <a:rPr lang="en" sz="2300">
                <a:solidFill>
                  <a:srgbClr val="FFFFFF"/>
                </a:solidFill>
              </a:rPr>
              <a:t>1st ever plan to end youth homelessness in Southern Nevada (20% strategies made by YAC)</a:t>
            </a:r>
            <a:endParaRPr sz="2300">
              <a:solidFill>
                <a:srgbClr val="FFFFFF"/>
              </a:solidFill>
            </a:endParaRPr>
          </a:p>
          <a:p>
            <a:pPr indent="-374650" lvl="0" marL="457200" rtl="0" algn="l">
              <a:spcBef>
                <a:spcPts val="1000"/>
              </a:spcBef>
              <a:spcAft>
                <a:spcPts val="0"/>
              </a:spcAft>
              <a:buClr>
                <a:srgbClr val="FFFFFF"/>
              </a:buClr>
              <a:buSzPts val="2300"/>
              <a:buChar char="✔"/>
            </a:pPr>
            <a:r>
              <a:rPr lang="en" sz="2300">
                <a:solidFill>
                  <a:srgbClr val="FFFFFF"/>
                </a:solidFill>
              </a:rPr>
              <a:t>Community outreach (including Feel Good Friday)</a:t>
            </a:r>
            <a:endParaRPr sz="2300">
              <a:solidFill>
                <a:srgbClr val="FFFFFF"/>
              </a:solidFill>
            </a:endParaRPr>
          </a:p>
          <a:p>
            <a:pPr indent="-374650" lvl="0" marL="457200" rtl="0" algn="l">
              <a:spcBef>
                <a:spcPts val="1000"/>
              </a:spcBef>
              <a:spcAft>
                <a:spcPts val="0"/>
              </a:spcAft>
              <a:buClr>
                <a:srgbClr val="FFFFFF"/>
              </a:buClr>
              <a:buSzPts val="2300"/>
              <a:buChar char="✔"/>
            </a:pPr>
            <a:r>
              <a:rPr lang="en" sz="2300">
                <a:solidFill>
                  <a:srgbClr val="FFFFFF"/>
                </a:solidFill>
              </a:rPr>
              <a:t>Help Hope Home interviews/newsletter</a:t>
            </a:r>
            <a:endParaRPr sz="2300">
              <a:solidFill>
                <a:srgbClr val="FFFFFF"/>
              </a:solidFill>
            </a:endParaRPr>
          </a:p>
          <a:p>
            <a:pPr indent="-374650" lvl="0" marL="457200" rtl="0" algn="l">
              <a:spcBef>
                <a:spcPts val="1000"/>
              </a:spcBef>
              <a:spcAft>
                <a:spcPts val="0"/>
              </a:spcAft>
              <a:buClr>
                <a:srgbClr val="FFFFFF"/>
              </a:buClr>
              <a:buSzPts val="2300"/>
              <a:buChar char="✔"/>
            </a:pPr>
            <a:r>
              <a:rPr lang="en" sz="2300">
                <a:solidFill>
                  <a:srgbClr val="FFFFFF"/>
                </a:solidFill>
              </a:rPr>
              <a:t>Meeting with public officials</a:t>
            </a:r>
            <a:endParaRPr sz="2300">
              <a:solidFill>
                <a:srgbClr val="FFFFFF"/>
              </a:solidFill>
            </a:endParaRPr>
          </a:p>
          <a:p>
            <a:pPr indent="-374650" lvl="0" marL="457200" rtl="0" algn="l">
              <a:spcBef>
                <a:spcPts val="1000"/>
              </a:spcBef>
              <a:spcAft>
                <a:spcPts val="1000"/>
              </a:spcAft>
              <a:buClr>
                <a:srgbClr val="FFFFFF"/>
              </a:buClr>
              <a:buSzPts val="2300"/>
              <a:buChar char="✔"/>
            </a:pPr>
            <a:r>
              <a:rPr lang="en" sz="2300">
                <a:solidFill>
                  <a:srgbClr val="FFFFFF"/>
                </a:solidFill>
              </a:rPr>
              <a:t>2018 &amp; 2019 S. NV Youth Homelessness Summits</a:t>
            </a:r>
            <a:endParaRPr sz="2300">
              <a:solidFill>
                <a:srgbClr val="FFFFFF"/>
              </a:solidFill>
            </a:endParaRPr>
          </a:p>
        </p:txBody>
      </p:sp>
      <p:pic>
        <p:nvPicPr>
          <p:cNvPr id="115" name="Google Shape;115;p19"/>
          <p:cNvPicPr preferRelativeResize="0"/>
          <p:nvPr/>
        </p:nvPicPr>
        <p:blipFill>
          <a:blip r:embed="rId3">
            <a:alphaModFix/>
          </a:blip>
          <a:stretch>
            <a:fillRect/>
          </a:stretch>
        </p:blipFill>
        <p:spPr>
          <a:xfrm>
            <a:off x="6435900" y="2116775"/>
            <a:ext cx="2142150" cy="27941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20"/>
          <p:cNvSpPr txBox="1"/>
          <p:nvPr>
            <p:ph type="title"/>
          </p:nvPr>
        </p:nvSpPr>
        <p:spPr>
          <a:xfrm>
            <a:off x="457200" y="465250"/>
            <a:ext cx="5868600" cy="7518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t>Accomplishments Cont.</a:t>
            </a:r>
            <a:endParaRPr/>
          </a:p>
        </p:txBody>
      </p:sp>
      <p:sp>
        <p:nvSpPr>
          <p:cNvPr id="121" name="Google Shape;121;p20"/>
          <p:cNvSpPr txBox="1"/>
          <p:nvPr>
            <p:ph idx="1" type="body"/>
          </p:nvPr>
        </p:nvSpPr>
        <p:spPr>
          <a:xfrm>
            <a:off x="457200" y="1499500"/>
            <a:ext cx="8229600" cy="3126900"/>
          </a:xfrm>
          <a:prstGeom prst="rect">
            <a:avLst/>
          </a:prstGeom>
        </p:spPr>
        <p:txBody>
          <a:bodyPr anchorCtr="0" anchor="t" bIns="0" lIns="0" spcFirstLastPara="1" rIns="0" wrap="square" tIns="0">
            <a:noAutofit/>
          </a:bodyPr>
          <a:lstStyle/>
          <a:p>
            <a:pPr indent="-374650" lvl="0" marL="457200" rtl="0" algn="l">
              <a:spcBef>
                <a:spcPts val="600"/>
              </a:spcBef>
              <a:spcAft>
                <a:spcPts val="0"/>
              </a:spcAft>
              <a:buClr>
                <a:schemeClr val="lt1"/>
              </a:buClr>
              <a:buSzPts val="2300"/>
              <a:buChar char="✔"/>
            </a:pPr>
            <a:r>
              <a:rPr lang="en" sz="2300"/>
              <a:t>AB 363</a:t>
            </a:r>
            <a:endParaRPr sz="2300"/>
          </a:p>
          <a:p>
            <a:pPr indent="-374650" lvl="0" marL="457200" rtl="0" algn="l">
              <a:spcBef>
                <a:spcPts val="1000"/>
              </a:spcBef>
              <a:spcAft>
                <a:spcPts val="0"/>
              </a:spcAft>
              <a:buClr>
                <a:schemeClr val="lt1"/>
              </a:buClr>
              <a:buSzPts val="2300"/>
              <a:buChar char="✔"/>
            </a:pPr>
            <a:r>
              <a:rPr lang="en" sz="2300"/>
              <a:t>Regular attendance of Youth Working Group</a:t>
            </a:r>
            <a:endParaRPr sz="2300"/>
          </a:p>
          <a:p>
            <a:pPr indent="0" lvl="0" marL="342900" rtl="0" algn="l">
              <a:spcBef>
                <a:spcPts val="0"/>
              </a:spcBef>
              <a:spcAft>
                <a:spcPts val="0"/>
              </a:spcAft>
              <a:buNone/>
            </a:pPr>
            <a:r>
              <a:rPr lang="en" sz="2300"/>
              <a:t> meetings with voting seat</a:t>
            </a:r>
            <a:endParaRPr sz="2300"/>
          </a:p>
          <a:p>
            <a:pPr indent="-374650" lvl="0" marL="457200" rtl="0" algn="l">
              <a:spcBef>
                <a:spcPts val="1000"/>
              </a:spcBef>
              <a:spcAft>
                <a:spcPts val="0"/>
              </a:spcAft>
              <a:buClr>
                <a:schemeClr val="lt1"/>
              </a:buClr>
              <a:buSzPts val="2300"/>
              <a:buChar char="✔"/>
            </a:pPr>
            <a:r>
              <a:rPr lang="en" sz="2300"/>
              <a:t>CoC Board Membership with voting seat</a:t>
            </a:r>
            <a:endParaRPr sz="2300"/>
          </a:p>
          <a:p>
            <a:pPr indent="-374650" lvl="0" marL="457200" rtl="0" algn="l">
              <a:spcBef>
                <a:spcPts val="1000"/>
              </a:spcBef>
              <a:spcAft>
                <a:spcPts val="0"/>
              </a:spcAft>
              <a:buClr>
                <a:schemeClr val="lt1"/>
              </a:buClr>
              <a:buSzPts val="2300"/>
              <a:buChar char="✔"/>
            </a:pPr>
            <a:r>
              <a:rPr lang="en" sz="2300"/>
              <a:t>2019 &amp; 2020 PIT Count</a:t>
            </a:r>
            <a:endParaRPr sz="2300"/>
          </a:p>
          <a:p>
            <a:pPr indent="-374650" lvl="0" marL="457200" rtl="0" algn="l">
              <a:spcBef>
                <a:spcPts val="1000"/>
              </a:spcBef>
              <a:spcAft>
                <a:spcPts val="1000"/>
              </a:spcAft>
              <a:buClr>
                <a:schemeClr val="lt1"/>
              </a:buClr>
              <a:buSzPts val="2300"/>
              <a:buChar char="✔"/>
            </a:pPr>
            <a:r>
              <a:rPr lang="en" sz="2300"/>
              <a:t>Letter of opposition (LV City Council Ordinance)</a:t>
            </a:r>
            <a:endParaRPr sz="3200"/>
          </a:p>
        </p:txBody>
      </p:sp>
      <p:pic>
        <p:nvPicPr>
          <p:cNvPr id="122" name="Google Shape;122;p20"/>
          <p:cNvPicPr preferRelativeResize="0"/>
          <p:nvPr/>
        </p:nvPicPr>
        <p:blipFill>
          <a:blip r:embed="rId3">
            <a:alphaModFix/>
          </a:blip>
          <a:stretch>
            <a:fillRect/>
          </a:stretch>
        </p:blipFill>
        <p:spPr>
          <a:xfrm>
            <a:off x="6236576" y="1322626"/>
            <a:ext cx="2520974" cy="35832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1"/>
          <p:cNvSpPr txBox="1"/>
          <p:nvPr>
            <p:ph type="title"/>
          </p:nvPr>
        </p:nvSpPr>
        <p:spPr>
          <a:xfrm>
            <a:off x="457200" y="465250"/>
            <a:ext cx="5868600" cy="7518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t>What can you do??</a:t>
            </a:r>
            <a:endParaRPr/>
          </a:p>
        </p:txBody>
      </p:sp>
      <p:sp>
        <p:nvSpPr>
          <p:cNvPr id="128" name="Google Shape;128;p21"/>
          <p:cNvSpPr txBox="1"/>
          <p:nvPr>
            <p:ph idx="1" type="body"/>
          </p:nvPr>
        </p:nvSpPr>
        <p:spPr>
          <a:xfrm>
            <a:off x="457200" y="1499500"/>
            <a:ext cx="8229600" cy="3126900"/>
          </a:xfrm>
          <a:prstGeom prst="rect">
            <a:avLst/>
          </a:prstGeom>
        </p:spPr>
        <p:txBody>
          <a:bodyPr anchorCtr="0" anchor="t" bIns="0" lIns="0" spcFirstLastPara="1" rIns="0" wrap="square" tIns="0">
            <a:noAutofit/>
          </a:bodyPr>
          <a:lstStyle/>
          <a:p>
            <a:pPr indent="-342900" lvl="0" marL="457200" rtl="0" algn="l">
              <a:spcBef>
                <a:spcPts val="600"/>
              </a:spcBef>
              <a:spcAft>
                <a:spcPts val="0"/>
              </a:spcAft>
              <a:buSzPts val="1800"/>
              <a:buChar char="✔"/>
            </a:pPr>
            <a:r>
              <a:rPr lang="en"/>
              <a:t>Volunteer within the community </a:t>
            </a:r>
            <a:r>
              <a:rPr lang="en"/>
              <a:t>to assist youth agencies</a:t>
            </a:r>
            <a:endParaRPr/>
          </a:p>
          <a:p>
            <a:pPr indent="-342900" lvl="0" marL="457200" rtl="0" algn="l">
              <a:spcBef>
                <a:spcPts val="1000"/>
              </a:spcBef>
              <a:spcAft>
                <a:spcPts val="0"/>
              </a:spcAft>
              <a:buSzPts val="1800"/>
              <a:buChar char="✔"/>
            </a:pPr>
            <a:r>
              <a:rPr lang="en"/>
              <a:t>Encourage Membership (ages 15-24)</a:t>
            </a:r>
            <a:endParaRPr/>
          </a:p>
          <a:p>
            <a:pPr indent="-342900" lvl="0" marL="457200" rtl="0" algn="l">
              <a:spcBef>
                <a:spcPts val="1000"/>
              </a:spcBef>
              <a:spcAft>
                <a:spcPts val="0"/>
              </a:spcAft>
              <a:buSzPts val="1800"/>
              <a:buChar char="✔"/>
            </a:pPr>
            <a:r>
              <a:rPr lang="en"/>
              <a:t>Advocate to break down stereotypes in your community</a:t>
            </a:r>
            <a:endParaRPr/>
          </a:p>
          <a:p>
            <a:pPr indent="-342900" lvl="0" marL="457200" rtl="0" algn="l">
              <a:spcBef>
                <a:spcPts val="1000"/>
              </a:spcBef>
              <a:spcAft>
                <a:spcPts val="0"/>
              </a:spcAft>
              <a:buSzPts val="1800"/>
              <a:buChar char="✔"/>
            </a:pPr>
            <a:r>
              <a:rPr lang="en"/>
              <a:t>Invite YAC to participate in your agency’s activities </a:t>
            </a:r>
            <a:endParaRPr/>
          </a:p>
          <a:p>
            <a:pPr indent="-342900" lvl="0" marL="457200" rtl="0" algn="l">
              <a:spcBef>
                <a:spcPts val="1000"/>
              </a:spcBef>
              <a:spcAft>
                <a:spcPts val="0"/>
              </a:spcAft>
              <a:buSzPts val="1800"/>
              <a:buChar char="✔"/>
            </a:pPr>
            <a:r>
              <a:rPr lang="en"/>
              <a:t>Invite YAC to present a training</a:t>
            </a:r>
            <a:endParaRPr/>
          </a:p>
          <a:p>
            <a:pPr indent="0" lvl="0" marL="0" rtl="0" algn="l">
              <a:spcBef>
                <a:spcPts val="1000"/>
              </a:spcBef>
              <a:spcAft>
                <a:spcPts val="0"/>
              </a:spcAft>
              <a:buNone/>
            </a:pPr>
            <a:r>
              <a:t/>
            </a:r>
            <a:endParaRPr/>
          </a:p>
          <a:p>
            <a:pPr indent="0" lvl="0" marL="0" rtl="0" algn="l">
              <a:spcBef>
                <a:spcPts val="600"/>
              </a:spcBef>
              <a:spcAft>
                <a:spcPts val="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2"/>
          <p:cNvSpPr txBox="1"/>
          <p:nvPr>
            <p:ph type="title"/>
          </p:nvPr>
        </p:nvSpPr>
        <p:spPr>
          <a:xfrm>
            <a:off x="457200" y="465250"/>
            <a:ext cx="5868600" cy="7518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t>YAC Engagement</a:t>
            </a:r>
            <a:endParaRPr/>
          </a:p>
        </p:txBody>
      </p:sp>
      <p:sp>
        <p:nvSpPr>
          <p:cNvPr id="134" name="Google Shape;134;p22"/>
          <p:cNvSpPr txBox="1"/>
          <p:nvPr>
            <p:ph idx="1" type="body"/>
          </p:nvPr>
        </p:nvSpPr>
        <p:spPr>
          <a:xfrm>
            <a:off x="457200" y="1499500"/>
            <a:ext cx="8229600" cy="34386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b="1" lang="en" sz="2000"/>
              <a:t>Expectations:</a:t>
            </a:r>
            <a:endParaRPr b="1" sz="2000"/>
          </a:p>
          <a:p>
            <a:pPr indent="-342900" lvl="0" marL="914400" rtl="0" algn="l">
              <a:spcBef>
                <a:spcPts val="600"/>
              </a:spcBef>
              <a:spcAft>
                <a:spcPts val="0"/>
              </a:spcAft>
              <a:buSzPts val="1800"/>
              <a:buChar char="✔"/>
            </a:pPr>
            <a:r>
              <a:rPr lang="en" sz="1800"/>
              <a:t>Requests from the community to YAC should be directed through YAC’s email</a:t>
            </a:r>
            <a:endParaRPr sz="1800"/>
          </a:p>
          <a:p>
            <a:pPr indent="-342900" lvl="0" marL="914400" rtl="0" algn="l">
              <a:spcBef>
                <a:spcPts val="0"/>
              </a:spcBef>
              <a:spcAft>
                <a:spcPts val="0"/>
              </a:spcAft>
              <a:buSzPts val="1800"/>
              <a:buChar char="✔"/>
            </a:pPr>
            <a:r>
              <a:rPr lang="en" sz="1800"/>
              <a:t>Uphold YAC’s values including respecting the privacy and boundaries of any and all YAC members</a:t>
            </a:r>
            <a:endParaRPr sz="1800"/>
          </a:p>
          <a:p>
            <a:pPr indent="0" lvl="0" marL="0" rtl="0" algn="l">
              <a:spcBef>
                <a:spcPts val="600"/>
              </a:spcBef>
              <a:spcAft>
                <a:spcPts val="0"/>
              </a:spcAft>
              <a:buNone/>
            </a:pPr>
            <a:r>
              <a:rPr b="1" lang="en" sz="2000"/>
              <a:t>Types of engagement:</a:t>
            </a:r>
            <a:endParaRPr b="1" sz="2000"/>
          </a:p>
          <a:p>
            <a:pPr indent="-342900" lvl="0" marL="914400" rtl="0" algn="l">
              <a:spcBef>
                <a:spcPts val="600"/>
              </a:spcBef>
              <a:spcAft>
                <a:spcPts val="0"/>
              </a:spcAft>
              <a:buSzPts val="1800"/>
              <a:buChar char="✔"/>
            </a:pPr>
            <a:r>
              <a:rPr lang="en" sz="1800"/>
              <a:t>Attend a meeting</a:t>
            </a:r>
            <a:endParaRPr sz="1800"/>
          </a:p>
          <a:p>
            <a:pPr indent="-342900" lvl="0" marL="914400" rtl="0" algn="l">
              <a:spcBef>
                <a:spcPts val="0"/>
              </a:spcBef>
              <a:spcAft>
                <a:spcPts val="0"/>
              </a:spcAft>
              <a:buSzPts val="1800"/>
              <a:buChar char="✔"/>
            </a:pPr>
            <a:r>
              <a:rPr lang="en" sz="1800"/>
              <a:t>Provide Trainings</a:t>
            </a:r>
            <a:endParaRPr sz="1800"/>
          </a:p>
          <a:p>
            <a:pPr indent="-342900" lvl="0" marL="914400" rtl="0" algn="l">
              <a:spcBef>
                <a:spcPts val="0"/>
              </a:spcBef>
              <a:spcAft>
                <a:spcPts val="0"/>
              </a:spcAft>
              <a:buSzPts val="1800"/>
              <a:buChar char="✔"/>
            </a:pPr>
            <a:r>
              <a:rPr lang="en" sz="1800"/>
              <a:t>Media Request </a:t>
            </a:r>
            <a:endParaRPr sz="1800"/>
          </a:p>
          <a:p>
            <a:pPr indent="0" lvl="0" marL="0" rtl="0" algn="l">
              <a:spcBef>
                <a:spcPts val="600"/>
              </a:spcBef>
              <a:spcAft>
                <a:spcPts val="0"/>
              </a:spcAft>
              <a:buNone/>
            </a:pPr>
            <a:r>
              <a:rPr lang="en" sz="1800"/>
              <a:t>*</a:t>
            </a:r>
            <a:r>
              <a:rPr lang="en" sz="1800"/>
              <a:t>All event detail changes must be communicated through our email address in a timely manner</a:t>
            </a:r>
            <a:endParaRPr sz="1800"/>
          </a:p>
          <a:p>
            <a:pPr indent="0" lvl="0" marL="0" rtl="0" algn="l">
              <a:spcBef>
                <a:spcPts val="600"/>
              </a:spcBef>
              <a:spcAft>
                <a:spcPts val="0"/>
              </a:spcAft>
              <a:buNone/>
            </a:pPr>
            <a:r>
              <a:t/>
            </a:r>
            <a:endParaRPr sz="18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23"/>
          <p:cNvSpPr txBox="1"/>
          <p:nvPr>
            <p:ph type="title"/>
          </p:nvPr>
        </p:nvSpPr>
        <p:spPr>
          <a:xfrm>
            <a:off x="457200" y="465250"/>
            <a:ext cx="5868600" cy="7518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t>When are Meetings?</a:t>
            </a:r>
            <a:endParaRPr/>
          </a:p>
        </p:txBody>
      </p:sp>
      <p:sp>
        <p:nvSpPr>
          <p:cNvPr id="140" name="Google Shape;140;p23"/>
          <p:cNvSpPr txBox="1"/>
          <p:nvPr>
            <p:ph idx="1" type="body"/>
          </p:nvPr>
        </p:nvSpPr>
        <p:spPr>
          <a:xfrm>
            <a:off x="0" y="1499616"/>
            <a:ext cx="8229600" cy="31269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lang="en"/>
              <a:t>  YAC Meetings are held every </a:t>
            </a:r>
            <a:endParaRPr/>
          </a:p>
          <a:p>
            <a:pPr indent="457200" lvl="0" marL="0" rtl="0" algn="l">
              <a:spcBef>
                <a:spcPts val="600"/>
              </a:spcBef>
              <a:spcAft>
                <a:spcPts val="0"/>
              </a:spcAft>
              <a:buNone/>
            </a:pPr>
            <a:r>
              <a:rPr lang="en"/>
              <a:t>other Tuesday</a:t>
            </a:r>
            <a:endParaRPr/>
          </a:p>
          <a:p>
            <a:pPr indent="0" lvl="0" marL="0" rtl="0" algn="l">
              <a:spcBef>
                <a:spcPts val="600"/>
              </a:spcBef>
              <a:spcAft>
                <a:spcPts val="0"/>
              </a:spcAft>
              <a:buNone/>
            </a:pPr>
            <a:r>
              <a:rPr lang="en"/>
              <a:t>  from 5:00 p.m. to 6:00 p.m.</a:t>
            </a:r>
            <a:endParaRPr/>
          </a:p>
          <a:p>
            <a:pPr indent="0" lvl="0" marL="0" rtl="0" algn="l">
              <a:spcBef>
                <a:spcPts val="600"/>
              </a:spcBef>
              <a:spcAft>
                <a:spcPts val="0"/>
              </a:spcAft>
              <a:buNone/>
            </a:pPr>
            <a:r>
              <a:rPr lang="en"/>
              <a:t>  remotely via Google Hangouts.</a:t>
            </a:r>
            <a:endParaRPr/>
          </a:p>
          <a:p>
            <a:pPr indent="0" lvl="0" marL="0" rtl="0" algn="l">
              <a:spcBef>
                <a:spcPts val="600"/>
              </a:spcBef>
              <a:spcAft>
                <a:spcPts val="0"/>
              </a:spcAft>
              <a:buNone/>
            </a:pPr>
            <a:r>
              <a:t/>
            </a:r>
            <a:endParaRPr/>
          </a:p>
          <a:p>
            <a:pPr indent="0" lvl="0" marL="0" rtl="0" algn="l">
              <a:spcBef>
                <a:spcPts val="600"/>
              </a:spcBef>
              <a:spcAft>
                <a:spcPts val="0"/>
              </a:spcAft>
              <a:buNone/>
            </a:pPr>
            <a:r>
              <a:rPr lang="en"/>
              <a:t>   </a:t>
            </a:r>
            <a:r>
              <a:rPr lang="en"/>
              <a:t>Contact</a:t>
            </a:r>
            <a:r>
              <a:rPr lang="en"/>
              <a:t> YAC for </a:t>
            </a:r>
            <a:r>
              <a:rPr lang="en"/>
              <a:t>more details!</a:t>
            </a:r>
            <a:endParaRPr/>
          </a:p>
          <a:p>
            <a:pPr indent="0" lvl="0" marL="0" rtl="0" algn="ctr">
              <a:spcBef>
                <a:spcPts val="600"/>
              </a:spcBef>
              <a:spcAft>
                <a:spcPts val="0"/>
              </a:spcAft>
              <a:buNone/>
            </a:pPr>
            <a:r>
              <a:t/>
            </a:r>
            <a:endParaRPr/>
          </a:p>
        </p:txBody>
      </p:sp>
      <p:pic>
        <p:nvPicPr>
          <p:cNvPr id="141" name="Google Shape;141;p23"/>
          <p:cNvPicPr preferRelativeResize="0"/>
          <p:nvPr/>
        </p:nvPicPr>
        <p:blipFill>
          <a:blip r:embed="rId3">
            <a:alphaModFix/>
          </a:blip>
          <a:stretch>
            <a:fillRect/>
          </a:stretch>
        </p:blipFill>
        <p:spPr>
          <a:xfrm>
            <a:off x="4948525" y="1392062"/>
            <a:ext cx="3765177" cy="358257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4"/>
          <p:cNvSpPr txBox="1"/>
          <p:nvPr>
            <p:ph type="title"/>
          </p:nvPr>
        </p:nvSpPr>
        <p:spPr>
          <a:xfrm>
            <a:off x="457200" y="465250"/>
            <a:ext cx="5868600" cy="7518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t>Thank You!</a:t>
            </a:r>
            <a:endParaRPr/>
          </a:p>
        </p:txBody>
      </p:sp>
      <p:sp>
        <p:nvSpPr>
          <p:cNvPr id="147" name="Google Shape;147;p24"/>
          <p:cNvSpPr txBox="1"/>
          <p:nvPr>
            <p:ph idx="1" type="body"/>
          </p:nvPr>
        </p:nvSpPr>
        <p:spPr>
          <a:xfrm>
            <a:off x="457200" y="1499500"/>
            <a:ext cx="8229600" cy="3126900"/>
          </a:xfrm>
          <a:prstGeom prst="rect">
            <a:avLst/>
          </a:prstGeom>
        </p:spPr>
        <p:txBody>
          <a:bodyPr anchorCtr="0" anchor="t" bIns="0" lIns="0" spcFirstLastPara="1" rIns="0" wrap="square" tIns="0">
            <a:noAutofit/>
          </a:bodyPr>
          <a:lstStyle/>
          <a:p>
            <a:pPr indent="0" lvl="0" marL="0" rtl="0" algn="ctr">
              <a:spcBef>
                <a:spcPts val="600"/>
              </a:spcBef>
              <a:spcAft>
                <a:spcPts val="0"/>
              </a:spcAft>
              <a:buNone/>
            </a:pPr>
            <a:r>
              <a:rPr lang="en" sz="3100"/>
              <a:t>Stay Engaged! </a:t>
            </a:r>
            <a:endParaRPr sz="3100"/>
          </a:p>
          <a:p>
            <a:pPr indent="0" lvl="0" marL="0" rtl="0" algn="ctr">
              <a:spcBef>
                <a:spcPts val="600"/>
              </a:spcBef>
              <a:spcAft>
                <a:spcPts val="0"/>
              </a:spcAft>
              <a:buNone/>
            </a:pPr>
            <a:r>
              <a:rPr lang="en" sz="3100"/>
              <a:t>Write Us! </a:t>
            </a:r>
            <a:endParaRPr sz="3100"/>
          </a:p>
          <a:p>
            <a:pPr indent="0" lvl="0" marL="0" rtl="0" algn="ctr">
              <a:spcBef>
                <a:spcPts val="600"/>
              </a:spcBef>
              <a:spcAft>
                <a:spcPts val="0"/>
              </a:spcAft>
              <a:buNone/>
            </a:pPr>
            <a:r>
              <a:t/>
            </a:r>
            <a:endParaRPr sz="3100"/>
          </a:p>
          <a:p>
            <a:pPr indent="0" lvl="0" marL="0" rtl="0" algn="ctr">
              <a:spcBef>
                <a:spcPts val="600"/>
              </a:spcBef>
              <a:spcAft>
                <a:spcPts val="0"/>
              </a:spcAft>
              <a:buNone/>
            </a:pPr>
            <a:r>
              <a:t/>
            </a:r>
            <a:endParaRPr sz="3000">
              <a:solidFill>
                <a:srgbClr val="FFFFFF"/>
              </a:solidFill>
            </a:endParaRPr>
          </a:p>
          <a:p>
            <a:pPr indent="0" lvl="0" marL="0" rtl="0" algn="ctr">
              <a:spcBef>
                <a:spcPts val="600"/>
              </a:spcBef>
              <a:spcAft>
                <a:spcPts val="0"/>
              </a:spcAft>
              <a:buNone/>
            </a:pPr>
            <a:r>
              <a:rPr lang="en" sz="3000">
                <a:solidFill>
                  <a:srgbClr val="FFFFFF"/>
                </a:solidFill>
              </a:rPr>
              <a:t>Email: </a:t>
            </a:r>
            <a:r>
              <a:rPr lang="en" sz="3000" u="sng">
                <a:solidFill>
                  <a:schemeClr val="hlink"/>
                </a:solidFill>
                <a:hlinkClick r:id="rId3"/>
              </a:rPr>
              <a:t>youngadultsincharge@gmail.com</a:t>
            </a:r>
            <a:endParaRPr sz="3000">
              <a:solidFill>
                <a:srgbClr val="000000"/>
              </a:solidFill>
            </a:endParaRPr>
          </a:p>
          <a:p>
            <a:pPr indent="0" lvl="0" marL="0" rtl="0" algn="l">
              <a:spcBef>
                <a:spcPts val="600"/>
              </a:spcBef>
              <a:spcAft>
                <a:spcPts val="0"/>
              </a:spcAft>
              <a:buNone/>
            </a:pPr>
            <a:r>
              <a:t/>
            </a:r>
            <a:endParaRPr sz="1800">
              <a:solidFill>
                <a:srgbClr val="000000"/>
              </a:solidFill>
            </a:endParaRPr>
          </a:p>
          <a:p>
            <a:pPr indent="0" lvl="0" marL="0" rtl="0" algn="l">
              <a:spcBef>
                <a:spcPts val="600"/>
              </a:spcBef>
              <a:spcAft>
                <a:spcPts val="0"/>
              </a:spcAft>
              <a:buNone/>
            </a:pPr>
            <a:r>
              <a:t/>
            </a:r>
            <a:endParaRPr sz="1900">
              <a:solidFill>
                <a:srgbClr val="FFFFFF"/>
              </a:solidFill>
            </a:endParaRPr>
          </a:p>
          <a:p>
            <a:pPr indent="0" lvl="0" marL="0" rtl="0" algn="l">
              <a:spcBef>
                <a:spcPts val="600"/>
              </a:spcBef>
              <a:spcAft>
                <a:spcPts val="0"/>
              </a:spcAft>
              <a:buNone/>
            </a:pPr>
            <a:r>
              <a:t/>
            </a:r>
            <a:endParaRPr sz="1800">
              <a:solidFill>
                <a:srgbClr val="FFFFFF"/>
              </a:solidFill>
            </a:endParaRPr>
          </a:p>
          <a:p>
            <a:pPr indent="0" lvl="0" marL="0" rtl="0" algn="l">
              <a:spcBef>
                <a:spcPts val="600"/>
              </a:spcBef>
              <a:spcAft>
                <a:spcPts val="0"/>
              </a:spcAft>
              <a:buNone/>
            </a:pPr>
            <a:r>
              <a:t/>
            </a:r>
            <a:endParaRPr sz="1400">
              <a:solidFill>
                <a:srgbClr val="FFFFFF"/>
              </a:solidFill>
              <a:latin typeface="Arial"/>
              <a:ea typeface="Arial"/>
              <a:cs typeface="Arial"/>
              <a:sym typeface="Arial"/>
            </a:endParaRPr>
          </a:p>
        </p:txBody>
      </p:sp>
      <p:pic>
        <p:nvPicPr>
          <p:cNvPr id="148" name="Google Shape;148;p24"/>
          <p:cNvPicPr preferRelativeResize="0"/>
          <p:nvPr/>
        </p:nvPicPr>
        <p:blipFill>
          <a:blip r:embed="rId4">
            <a:alphaModFix/>
          </a:blip>
          <a:stretch>
            <a:fillRect/>
          </a:stretch>
        </p:blipFill>
        <p:spPr>
          <a:xfrm>
            <a:off x="232025" y="1539975"/>
            <a:ext cx="2748750" cy="2063550"/>
          </a:xfrm>
          <a:prstGeom prst="rect">
            <a:avLst/>
          </a:prstGeom>
          <a:noFill/>
          <a:ln>
            <a:noFill/>
          </a:ln>
        </p:spPr>
      </p:pic>
      <p:pic>
        <p:nvPicPr>
          <p:cNvPr id="149" name="Google Shape;149;p24"/>
          <p:cNvPicPr preferRelativeResize="0"/>
          <p:nvPr/>
        </p:nvPicPr>
        <p:blipFill>
          <a:blip r:embed="rId5">
            <a:alphaModFix/>
          </a:blip>
          <a:stretch>
            <a:fillRect/>
          </a:stretch>
        </p:blipFill>
        <p:spPr>
          <a:xfrm>
            <a:off x="5950076" y="1499499"/>
            <a:ext cx="3001150" cy="22508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5"/>
          <p:cNvSpPr txBox="1"/>
          <p:nvPr>
            <p:ph type="title"/>
          </p:nvPr>
        </p:nvSpPr>
        <p:spPr>
          <a:xfrm>
            <a:off x="457200" y="465250"/>
            <a:ext cx="5868600" cy="7518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t>Sources</a:t>
            </a:r>
            <a:endParaRPr/>
          </a:p>
        </p:txBody>
      </p:sp>
      <p:sp>
        <p:nvSpPr>
          <p:cNvPr id="155" name="Google Shape;155;p25"/>
          <p:cNvSpPr txBox="1"/>
          <p:nvPr>
            <p:ph idx="1" type="body"/>
          </p:nvPr>
        </p:nvSpPr>
        <p:spPr>
          <a:xfrm>
            <a:off x="457200" y="1499500"/>
            <a:ext cx="8229600" cy="31269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lang="en" sz="1800" u="sng">
                <a:solidFill>
                  <a:schemeClr val="hlink"/>
                </a:solidFill>
                <a:latin typeface="Arial"/>
                <a:ea typeface="Arial"/>
                <a:cs typeface="Arial"/>
                <a:sym typeface="Arial"/>
                <a:hlinkClick r:id="rId3"/>
              </a:rPr>
              <a:t>https://files.hudexchange.info/resources/documents/2019-AHAR-Part-1.pdf</a:t>
            </a:r>
            <a:r>
              <a:rPr lang="en" sz="3300"/>
              <a:t> </a:t>
            </a:r>
            <a:endParaRPr sz="3300"/>
          </a:p>
          <a:p>
            <a:pPr indent="0" lvl="0" marL="0" rtl="0" algn="l">
              <a:spcBef>
                <a:spcPts val="600"/>
              </a:spcBef>
              <a:spcAft>
                <a:spcPts val="0"/>
              </a:spcAft>
              <a:buNone/>
            </a:pPr>
            <a:r>
              <a:t/>
            </a:r>
            <a:endParaRPr sz="3000"/>
          </a:p>
          <a:p>
            <a:pPr indent="0" lvl="0" marL="0" rtl="0" algn="l">
              <a:spcBef>
                <a:spcPts val="600"/>
              </a:spcBef>
              <a:spcAft>
                <a:spcPts val="0"/>
              </a:spcAft>
              <a:buNone/>
            </a:pPr>
            <a:r>
              <a:rPr lang="en" sz="1800" u="sng">
                <a:solidFill>
                  <a:schemeClr val="hlink"/>
                </a:solidFill>
                <a:latin typeface="Arial"/>
                <a:ea typeface="Arial"/>
                <a:cs typeface="Arial"/>
                <a:sym typeface="Arial"/>
                <a:hlinkClick r:id="rId4"/>
              </a:rPr>
              <a:t>https://files.hudexchange.info/reports/published/CoC_HIC_State_NV_2019.pdf</a:t>
            </a:r>
            <a:endParaRPr sz="3300"/>
          </a:p>
          <a:p>
            <a:pPr indent="0" lvl="0" marL="0" rtl="0" algn="l">
              <a:spcBef>
                <a:spcPts val="60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ybalt template">
  <a:themeElements>
    <a:clrScheme name="Custom 347">
      <a:dk1>
        <a:srgbClr val="1A1135"/>
      </a:dk1>
      <a:lt1>
        <a:srgbClr val="FFFFFF"/>
      </a:lt1>
      <a:dk2>
        <a:srgbClr val="6A6185"/>
      </a:dk2>
      <a:lt2>
        <a:srgbClr val="F1F0F3"/>
      </a:lt2>
      <a:accent1>
        <a:srgbClr val="EB37A6"/>
      </a:accent1>
      <a:accent2>
        <a:srgbClr val="8A3ACC"/>
      </a:accent2>
      <a:accent3>
        <a:srgbClr val="1994EB"/>
      </a:accent3>
      <a:accent4>
        <a:srgbClr val="80D126"/>
      </a:accent4>
      <a:accent5>
        <a:srgbClr val="FFBF00"/>
      </a:accent5>
      <a:accent6>
        <a:srgbClr val="F1473D"/>
      </a:accent6>
      <a:hlink>
        <a:srgbClr val="FFFFFF"/>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